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27A1F0-6235-9DFF-DF1D-AE829DE1F91A}" v="10" dt="2021-09-01T08:38:14.632"/>
    <p1510:client id="{94B3F44E-39B5-BC60-AC0E-F1F1151D4F84}" v="178" dt="2021-08-17T12:47:17.8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alt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A4522E8-2EBF-4E4D-BF76-8E4B3FF15291}" type="datetimeFigureOut">
              <a:rPr lang="en-GB" altLang="en-GB" smtClean="0"/>
              <a:t>30/09/2021</a:t>
            </a:fld>
            <a:endParaRPr lang="en-GB" alt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E98B463-A619-4BB3-B0B6-9FF534796333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69766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A4522E8-2EBF-4E4D-BF76-8E4B3FF15291}" type="datetimeFigureOut">
              <a:rPr lang="en-GB" altLang="en-GB" smtClean="0"/>
              <a:t>30/09/2021</a:t>
            </a:fld>
            <a:endParaRPr lang="en-GB" alt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E98B463-A619-4BB3-B0B6-9FF534796333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96509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A4522E8-2EBF-4E4D-BF76-8E4B3FF15291}" type="datetimeFigureOut">
              <a:rPr lang="en-GB" altLang="en-GB" smtClean="0"/>
              <a:t>30/09/2021</a:t>
            </a:fld>
            <a:endParaRPr lang="en-GB" alt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E98B463-A619-4BB3-B0B6-9FF534796333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3107449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A4522E8-2EBF-4E4D-BF76-8E4B3FF15291}" type="datetimeFigureOut">
              <a:rPr lang="en-GB" altLang="en-GB" smtClean="0"/>
              <a:t>30/09/2021</a:t>
            </a:fld>
            <a:endParaRPr lang="en-GB" alt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E98B463-A619-4BB3-B0B6-9FF534796333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86374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A4522E8-2EBF-4E4D-BF76-8E4B3FF15291}" type="datetimeFigureOut">
              <a:rPr lang="en-GB" altLang="en-GB" smtClean="0"/>
              <a:t>30/09/2021</a:t>
            </a:fld>
            <a:endParaRPr lang="en-GB" alt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E98B463-A619-4BB3-B0B6-9FF534796333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11367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A4522E8-2EBF-4E4D-BF76-8E4B3FF15291}" type="datetimeFigureOut">
              <a:rPr lang="en-GB" altLang="en-GB" smtClean="0"/>
              <a:t>30/09/2021</a:t>
            </a:fld>
            <a:endParaRPr lang="en-GB" alt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E98B463-A619-4BB3-B0B6-9FF534796333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63746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A4522E8-2EBF-4E4D-BF76-8E4B3FF15291}" type="datetimeFigureOut">
              <a:rPr lang="en-GB" altLang="en-GB" smtClean="0"/>
              <a:t>30/09/2021</a:t>
            </a:fld>
            <a:endParaRPr lang="en-GB" alt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E98B463-A619-4BB3-B0B6-9FF534796333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94372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A4522E8-2EBF-4E4D-BF76-8E4B3FF15291}" type="datetimeFigureOut">
              <a:rPr lang="en-GB" altLang="en-GB" smtClean="0"/>
              <a:t>30/09/2021</a:t>
            </a:fld>
            <a:endParaRPr lang="en-GB" alt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E98B463-A619-4BB3-B0B6-9FF534796333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2808380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A4522E8-2EBF-4E4D-BF76-8E4B3FF15291}" type="datetimeFigureOut">
              <a:rPr lang="en-GB" altLang="en-GB" smtClean="0"/>
              <a:t>30/09/2021</a:t>
            </a:fld>
            <a:endParaRPr lang="en-GB" alt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E98B463-A619-4BB3-B0B6-9FF534796333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98795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A4522E8-2EBF-4E4D-BF76-8E4B3FF15291}" type="datetimeFigureOut">
              <a:rPr lang="en-GB" altLang="en-GB" smtClean="0"/>
              <a:t>30/09/2021</a:t>
            </a:fld>
            <a:endParaRPr lang="en-GB" alt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E98B463-A619-4BB3-B0B6-9FF534796333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330577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alt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A4522E8-2EBF-4E4D-BF76-8E4B3FF15291}" type="datetimeFigureOut">
              <a:rPr lang="en-GB" altLang="en-GB" smtClean="0"/>
              <a:t>30/09/2021</a:t>
            </a:fld>
            <a:endParaRPr lang="en-GB" alt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E98B463-A619-4BB3-B0B6-9FF534796333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426674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522E8-2EBF-4E4D-BF76-8E4B3FF15291}" type="datetimeFigureOut">
              <a:rPr lang="en-GB" altLang="en-GB" smtClean="0"/>
              <a:t>30/09/2021</a:t>
            </a:fld>
            <a:endParaRPr lang="en-GB" alt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8B463-A619-4BB3-B0B6-9FF534796333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397964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UXk8Nc5qQ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O8ncVyzJz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Bk_qU7l-fc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VsgpUHUYuJ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s5ZhjCJ2bI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yRNozcBASI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</a:rPr>
              <a:t>Sensory Circuits</a:t>
            </a:r>
            <a:endParaRPr lang="en-US" altLang="en-GB" sz="3700" dirty="0">
              <a:solidFill>
                <a:srgbClr val="FFFFFF"/>
              </a:solidFill>
            </a:endParaRPr>
          </a:p>
          <a:p>
            <a:endParaRPr lang="en-US" altLang="en-GB" sz="3700">
              <a:solidFill>
                <a:srgbClr val="FFFFFF"/>
              </a:solidFill>
            </a:endParaRPr>
          </a:p>
          <a:p>
            <a:endParaRPr lang="en-US" sz="3700" dirty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altLang="en-GB" b="1" dirty="0">
                <a:cs typeface="Calibri"/>
              </a:rPr>
              <a:t>Resources</a:t>
            </a:r>
          </a:p>
          <a:p>
            <a:pPr marL="0" indent="0">
              <a:buNone/>
            </a:pPr>
            <a:endParaRPr lang="en-GB" altLang="en-GB" b="1" dirty="0"/>
          </a:p>
          <a:p>
            <a:r>
              <a:rPr dirty="0"/>
              <a:t>pompoms / scarves / materials</a:t>
            </a:r>
            <a:endParaRPr dirty="0">
              <a:cs typeface="Calibri"/>
            </a:endParaRPr>
          </a:p>
          <a:p>
            <a:r>
              <a:rPr dirty="0"/>
              <a:t>balls</a:t>
            </a:r>
            <a:r>
              <a:rPr lang="en-US" dirty="0"/>
              <a:t> </a:t>
            </a:r>
            <a:endParaRPr dirty="0">
              <a:cs typeface="Calibri"/>
            </a:endParaRPr>
          </a:p>
          <a:p>
            <a:r>
              <a:rPr lang="en-US" dirty="0">
                <a:cs typeface="Calibri"/>
              </a:rPr>
              <a:t>Bubbles </a:t>
            </a:r>
          </a:p>
          <a:p>
            <a:r>
              <a:rPr lang="en-US" dirty="0">
                <a:cs typeface="Calibri"/>
              </a:rPr>
              <a:t>Parachute / massagers</a:t>
            </a:r>
          </a:p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6" t="20040" r="32176" b="20040"/>
          <a:stretch/>
        </p:blipFill>
        <p:spPr>
          <a:xfrm>
            <a:off x="3011451" y="2652088"/>
            <a:ext cx="3363028" cy="2227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88640"/>
            <a:ext cx="8136904" cy="181588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altLang="en-GB" sz="2800" b="1" u="sng" dirty="0"/>
              <a:t>Action song: </a:t>
            </a:r>
          </a:p>
          <a:p>
            <a:endParaRPr lang="en-GB" altLang="en-GB" sz="2800" b="1" u="sng" dirty="0"/>
          </a:p>
          <a:p>
            <a:r>
              <a:rPr lang="en-GB" altLang="en-GB" sz="2800" dirty="0"/>
              <a:t>Children to be supported to pat the parts of their body along with the song.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0E1EFE-1376-4494-82AF-16E9FDA16B30}"/>
              </a:ext>
            </a:extLst>
          </p:cNvPr>
          <p:cNvSpPr txBox="1"/>
          <p:nvPr/>
        </p:nvSpPr>
        <p:spPr>
          <a:xfrm>
            <a:off x="1083733" y="5631543"/>
            <a:ext cx="614196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hlinkClick r:id="rId3"/>
              </a:rPr>
              <a:t>https://www.youtube.com/watch?v=dUXk8Nc5qQ8</a:t>
            </a:r>
            <a:r>
              <a:rPr lang="en-US" dirty="0"/>
              <a:t>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680" t="14300" r="38681" b="52100"/>
          <a:stretch/>
        </p:blipFill>
        <p:spPr>
          <a:xfrm>
            <a:off x="1877224" y="714792"/>
            <a:ext cx="5693133" cy="3960440"/>
          </a:xfrm>
          <a:prstGeom prst="rect">
            <a:avLst/>
          </a:prstGeom>
        </p:spPr>
      </p:pic>
      <p:sp>
        <p:nvSpPr>
          <p:cNvPr id="5" name="rect4"/>
          <p:cNvSpPr txBox="1"/>
          <p:nvPr/>
        </p:nvSpPr>
        <p:spPr>
          <a:xfrm>
            <a:off x="1282113" y="4956414"/>
            <a:ext cx="7147169" cy="744141"/>
          </a:xfrm>
          <a:prstGeom prst="rect">
            <a:avLst/>
          </a:prstGeom>
          <a:noFill/>
        </p:spPr>
        <p:txBody>
          <a:bodyPr wrap="square" lIns="91440" tIns="45720" rIns="91440" bIns="45720" anchor="t"/>
          <a:lstStyle/>
          <a:p>
            <a:r>
              <a:rPr dirty="0"/>
              <a:t>Support your child to move / encourage your child to independently move their arms, legs and bodies.</a:t>
            </a:r>
          </a:p>
          <a:p>
            <a:endParaRPr/>
          </a:p>
          <a:p>
            <a:r>
              <a:rPr lang="en-US" dirty="0">
                <a:ea typeface="+mn-lt"/>
                <a:cs typeface="+mn-lt"/>
                <a:hlinkClick r:id="rId3"/>
              </a:rPr>
              <a:t>https://www.youtube.com/watch?v=iO8ncVyzJzA</a:t>
            </a:r>
          </a:p>
          <a:p>
            <a:r>
              <a:rPr lang="en-US" dirty="0">
                <a:ea typeface="+mn-lt"/>
                <a:cs typeface="+mn-lt"/>
                <a:hlinkClick r:id="rId4"/>
              </a:rPr>
              <a:t>https://www.youtube.com/watch?v=Bk_qU7l-fcU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70916"/>
      </p:ext>
    </p:extLst>
  </p:cSld>
  <p:clrMapOvr>
    <a:masterClrMapping/>
  </p:clrMapOvr>
  <p:transition spd="slow" advClick="0" advTm="406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2281" t="14300" r="39080" b="52100"/>
          <a:stretch/>
        </p:blipFill>
        <p:spPr>
          <a:xfrm>
            <a:off x="4427984" y="260648"/>
            <a:ext cx="4248472" cy="295545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1" t="19444" r="31857" b="18852"/>
          <a:stretch/>
        </p:blipFill>
        <p:spPr>
          <a:xfrm>
            <a:off x="539552" y="3429000"/>
            <a:ext cx="4491672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80112" y="3933056"/>
            <a:ext cx="2952328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altLang="en-GB" dirty="0"/>
              <a:t>Children to be supported to move with the </a:t>
            </a:r>
            <a:r>
              <a:rPr lang="en-GB" altLang="en-GB" dirty="0" err="1"/>
              <a:t>pom</a:t>
            </a:r>
            <a:r>
              <a:rPr lang="en-GB" altLang="en-GB" dirty="0"/>
              <a:t> </a:t>
            </a:r>
            <a:r>
              <a:rPr lang="en-GB" altLang="en-GB" dirty="0" err="1"/>
              <a:t>poms</a:t>
            </a:r>
            <a:r>
              <a:rPr lang="en-GB" altLang="en-GB" dirty="0"/>
              <a:t> and scarves and to feel them on their body. </a:t>
            </a:r>
          </a:p>
          <a:p>
            <a:r>
              <a:t>Alternatively you could use a variety of textured materials to move with or make pompoms using strips of tissue paper.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8E462E-4E25-4412-ABC3-79B4479994E0}"/>
              </a:ext>
            </a:extLst>
          </p:cNvPr>
          <p:cNvSpPr txBox="1"/>
          <p:nvPr/>
        </p:nvSpPr>
        <p:spPr>
          <a:xfrm>
            <a:off x="671209" y="710119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1155CC"/>
                </a:solidFill>
                <a:latin typeface="Arial"/>
                <a:cs typeface="Arial"/>
                <a:hlinkClick r:id="rId4"/>
              </a:rPr>
              <a:t>https://www.youtube.com/watch?v=VsgpUHUYuJI</a:t>
            </a:r>
            <a:r>
              <a:rPr lang="en-US" sz="1600" dirty="0">
                <a:latin typeface="Arial"/>
                <a:cs typeface="Arial"/>
              </a:rPr>
              <a:t> -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9589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4" t="19841" r="32288" b="19841"/>
          <a:stretch/>
        </p:blipFill>
        <p:spPr>
          <a:xfrm>
            <a:off x="4572000" y="3741034"/>
            <a:ext cx="4104456" cy="2736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33" t="19245" r="31506" b="19842"/>
          <a:stretch/>
        </p:blipFill>
        <p:spPr>
          <a:xfrm>
            <a:off x="323528" y="215415"/>
            <a:ext cx="4857015" cy="3213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5431" y="4129893"/>
            <a:ext cx="2952302" cy="120030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altLang="en-GB" dirty="0"/>
              <a:t>Children to be supported to explore the balls. To be supported / encouraged to throw or roll the balls.</a:t>
            </a:r>
          </a:p>
          <a:p>
            <a:endParaRPr lang="en-GB" altLang="en-GB" dirty="0"/>
          </a:p>
          <a:p>
            <a:r>
              <a:t>If you have one, and appropriate, your child could also sit to bounce on an exercise ball.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5E7DE4-420E-4C24-9D39-5748AEC17327}"/>
              </a:ext>
            </a:extLst>
          </p:cNvPr>
          <p:cNvSpPr txBox="1"/>
          <p:nvPr/>
        </p:nvSpPr>
        <p:spPr>
          <a:xfrm>
            <a:off x="5719864" y="671209"/>
            <a:ext cx="274320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>
                <a:solidFill>
                  <a:srgbClr val="1155CC"/>
                </a:solidFill>
                <a:latin typeface="Arial"/>
                <a:cs typeface="Arial"/>
                <a:hlinkClick r:id="rId4"/>
              </a:rPr>
              <a:t>https://www.youtube.com/watch?v=s5ZhjCJ2bIE</a:t>
            </a:r>
            <a:r>
              <a:rPr lang="en-US" sz="1100">
                <a:latin typeface="Arial"/>
                <a:cs typeface="Arial"/>
              </a:rPr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76111"/>
      </p:ext>
    </p:extLst>
  </p:cSld>
  <p:clrMapOvr>
    <a:masterClrMapping/>
  </p:clrMapOvr>
  <p:transition spd="slow" advClick="0" advTm="515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534" y="5102857"/>
            <a:ext cx="6840760" cy="646331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t">
            <a:spAutoFit/>
          </a:bodyPr>
          <a:lstStyle/>
          <a:p>
            <a:r>
              <a:rPr lang="en-GB" altLang="en-GB" dirty="0"/>
              <a:t>Popping bubbles – encourage children to reach to pop the bubbles and to have a go at blowing the bubbles.</a:t>
            </a:r>
            <a:endParaRPr lang="en-GB" altLang="en-GB" dirty="0">
              <a:cs typeface="Calibri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33" t="20040" r="32287" b="19643"/>
          <a:stretch/>
        </p:blipFill>
        <p:spPr>
          <a:xfrm>
            <a:off x="2072608" y="903023"/>
            <a:ext cx="5576409" cy="370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393367C-8014-4983-98DD-A818F3C841E1}"/>
              </a:ext>
            </a:extLst>
          </p:cNvPr>
          <p:cNvSpPr txBox="1"/>
          <p:nvPr/>
        </p:nvSpPr>
        <p:spPr>
          <a:xfrm>
            <a:off x="2694562" y="5924145"/>
            <a:ext cx="417316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>
                <a:solidFill>
                  <a:srgbClr val="1155CC"/>
                </a:solidFill>
                <a:latin typeface="Arial"/>
                <a:cs typeface="Arial"/>
                <a:hlinkClick r:id="rId3"/>
              </a:rPr>
              <a:t>https://www.youtube.com/watch?v=CyRNozcBASI</a:t>
            </a:r>
            <a:r>
              <a:rPr lang="en-US" sz="1100">
                <a:latin typeface="Arial"/>
                <a:cs typeface="Arial"/>
              </a:rPr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91147"/>
      </p:ext>
    </p:extLst>
  </p:cSld>
  <p:clrMapOvr>
    <a:masterClrMapping/>
  </p:clrMapOvr>
  <p:transition spd="slow" advClick="0" advTm="41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4E90B6EA-9D25-49D2-AA6F-56366D68E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439" y="643466"/>
            <a:ext cx="750312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237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F856E77EFB3B40B004709FFEB6239D" ma:contentTypeVersion="13" ma:contentTypeDescription="Create a new document." ma:contentTypeScope="" ma:versionID="832dd6b42740fe8aaf9c65c64e2cd95b">
  <xsd:schema xmlns:xsd="http://www.w3.org/2001/XMLSchema" xmlns:xs="http://www.w3.org/2001/XMLSchema" xmlns:p="http://schemas.microsoft.com/office/2006/metadata/properties" xmlns:ns2="d94e5ff2-9fdf-479f-833b-44e0becbfd4a" xmlns:ns3="986b49b6-6b95-4048-a05a-f024ea267484" targetNamespace="http://schemas.microsoft.com/office/2006/metadata/properties" ma:root="true" ma:fieldsID="940232e204debc6651c850c36875f46e" ns2:_="" ns3:_="">
    <xsd:import namespace="d94e5ff2-9fdf-479f-833b-44e0becbfd4a"/>
    <xsd:import namespace="986b49b6-6b95-4048-a05a-f024ea2674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4e5ff2-9fdf-479f-833b-44e0becbfd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b49b6-6b95-4048-a05a-f024ea26748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85E95D-8AAE-4648-9ADA-B85F49068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4e5ff2-9fdf-479f-833b-44e0becbfd4a"/>
    <ds:schemaRef ds:uri="986b49b6-6b95-4048-a05a-f024ea2674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1FA034-C062-4D29-90F1-637F6959DABA}">
  <ds:schemaRefs>
    <ds:schemaRef ds:uri="986b49b6-6b95-4048-a05a-f024ea267484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d94e5ff2-9fdf-479f-833b-44e0becbfd4a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2E022CA-7AA2-418F-8BC8-3CE192B1E0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238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Sensory Circuits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Pittaway, Charlotte</dc:creator>
  <cp:lastModifiedBy>Charlotte Pittaway</cp:lastModifiedBy>
  <cp:revision>40</cp:revision>
  <dcterms:created xsi:type="dcterms:W3CDTF">2017-06-12T10:36:58Z</dcterms:created>
  <dcterms:modified xsi:type="dcterms:W3CDTF">2021-09-30T06:50:06Z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0x01010005F856E77EFB3B40B004709FFEB6239D</vt:lpwstr>
  </property>
</Properties>
</file>