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2" d="100"/>
          <a:sy n="62" d="100"/>
        </p:scale>
        <p:origin x="5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5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1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8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1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9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4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7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6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8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9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4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3403-0BC3-4C68-897E-DDA186E2ED4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6E1D-CA6E-4AA0-AA20-5A3A2FFD1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2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tygwynschool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6.fanpop.com/image/photos/39400000/green-background-random-39415329-1920-1200.jpg">
            <a:extLst>
              <a:ext uri="{FF2B5EF4-FFF2-40B4-BE49-F238E27FC236}">
                <a16:creationId xmlns:a16="http://schemas.microsoft.com/office/drawing/2014/main" id="{3FD891A5-CDE9-4919-BD78-E20F0CB1F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7" b="19236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E6E4B66-272E-4F18-8CDC-D877BAE437EC}"/>
              </a:ext>
            </a:extLst>
          </p:cNvPr>
          <p:cNvSpPr/>
          <p:nvPr/>
        </p:nvSpPr>
        <p:spPr>
          <a:xfrm>
            <a:off x="406400" y="355600"/>
            <a:ext cx="9059333" cy="6079067"/>
          </a:xfrm>
          <a:prstGeom prst="snip1Rect">
            <a:avLst>
              <a:gd name="adj" fmla="val 23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B35FF1-6BB6-48CE-AF26-DE77725009EC}"/>
              </a:ext>
            </a:extLst>
          </p:cNvPr>
          <p:cNvGrpSpPr/>
          <p:nvPr/>
        </p:nvGrpSpPr>
        <p:grpSpPr>
          <a:xfrm>
            <a:off x="8734313" y="198051"/>
            <a:ext cx="951554" cy="1055016"/>
            <a:chOff x="3247822" y="2245550"/>
            <a:chExt cx="2648354" cy="2871113"/>
          </a:xfrm>
        </p:grpSpPr>
        <p:pic>
          <p:nvPicPr>
            <p:cNvPr id="7" name="Picture 6" descr="https://primarysite-prod.s3.amazonaws.com/theme/TyGwynSpecialSchool/school-logo.png">
              <a:hlinkClick r:id="rId3" tooltip="Home Page"/>
              <a:extLst>
                <a:ext uri="{FF2B5EF4-FFF2-40B4-BE49-F238E27FC236}">
                  <a16:creationId xmlns:a16="http://schemas.microsoft.com/office/drawing/2014/main" id="{81624305-6882-4D9B-A726-CBC738F06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445" y="2730874"/>
              <a:ext cx="2105107" cy="238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5056B5-BF31-423D-9D99-CC96F6AA1417}"/>
                </a:ext>
              </a:extLst>
            </p:cNvPr>
            <p:cNvSpPr/>
            <p:nvPr/>
          </p:nvSpPr>
          <p:spPr>
            <a:xfrm>
              <a:off x="3247822" y="2245550"/>
              <a:ext cx="2648354" cy="2614388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endParaRPr lang="en-GB" sz="3000" dirty="0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383448-4AF2-4C00-8F31-2F9EBFA13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61865"/>
              </p:ext>
            </p:extLst>
          </p:nvPr>
        </p:nvGraphicFramePr>
        <p:xfrm>
          <a:off x="776704" y="982738"/>
          <a:ext cx="5362839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613">
                  <a:extLst>
                    <a:ext uri="{9D8B030D-6E8A-4147-A177-3AD203B41FA5}">
                      <a16:colId xmlns:a16="http://schemas.microsoft.com/office/drawing/2014/main" val="1841254944"/>
                    </a:ext>
                  </a:extLst>
                </a:gridCol>
                <a:gridCol w="1787613">
                  <a:extLst>
                    <a:ext uri="{9D8B030D-6E8A-4147-A177-3AD203B41FA5}">
                      <a16:colId xmlns:a16="http://schemas.microsoft.com/office/drawing/2014/main" val="3662355428"/>
                    </a:ext>
                  </a:extLst>
                </a:gridCol>
                <a:gridCol w="1787613">
                  <a:extLst>
                    <a:ext uri="{9D8B030D-6E8A-4147-A177-3AD203B41FA5}">
                      <a16:colId xmlns:a16="http://schemas.microsoft.com/office/drawing/2014/main" val="831376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Class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97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Enfys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10:00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08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Pili Pala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10:45 – 11:15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30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Eirlys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13:00 – 13:30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963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Rhosyn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13:40 – 14:10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2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Melyn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14:20 – 15:50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09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Seren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10:00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27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Mor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Tuesday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10:45 – 11:15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6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Haul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Tuesday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13:00 – 13:30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6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Lleuad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Tuesday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13:40 – 14:10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69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Gwyrdd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14:20 – 15:50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38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Tawe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10:00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717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Rhymni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Wednesday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10:45 – 11:15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94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Ely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Wednesday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13:00 – 13:30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87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Ebbw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Wednesday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13:40 – 14:10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6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Usk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14:20 – 15:50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612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Arian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10:00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08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Coch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Thursday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10:45 – 11:15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389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Porffor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Thursday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13:00 – 13:30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69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Hafren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Thursday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13:40 – 14:10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97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Aman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14:20 – 15:50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42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Conwy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10:00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65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Dyfi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Friday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10:45 – 11:15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3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Twmpa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Friday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13:00 – 13:30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76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Snowdon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Friday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13:40 – 14:10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8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Taf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Glas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14:20 – 15:50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925186"/>
                  </a:ext>
                </a:extLst>
              </a:tr>
            </a:tbl>
          </a:graphicData>
        </a:graphic>
      </p:graphicFrame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50935834-6B48-48A9-871F-0569723BE12E}"/>
              </a:ext>
            </a:extLst>
          </p:cNvPr>
          <p:cNvSpPr/>
          <p:nvPr/>
        </p:nvSpPr>
        <p:spPr>
          <a:xfrm>
            <a:off x="6330553" y="1007222"/>
            <a:ext cx="2798743" cy="5126635"/>
          </a:xfrm>
          <a:prstGeom prst="snip1Rect">
            <a:avLst>
              <a:gd name="adj" fmla="val 34598"/>
            </a:avLst>
          </a:prstGeom>
          <a:noFill/>
          <a:ln w="762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1B5BDD-529D-4268-A90D-5B9B0FCE6C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4" t="55740" r="71934" b="35863"/>
          <a:stretch/>
        </p:blipFill>
        <p:spPr>
          <a:xfrm>
            <a:off x="3306292" y="510220"/>
            <a:ext cx="2833251" cy="427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115A27-3B7E-4A49-85B1-F277AA1A56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43" t="56014" r="78387" b="36341"/>
          <a:stretch/>
        </p:blipFill>
        <p:spPr>
          <a:xfrm>
            <a:off x="776704" y="526814"/>
            <a:ext cx="1856864" cy="3730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B05CD3-A21C-4C9B-8258-4078D1DFF0A0}"/>
              </a:ext>
            </a:extLst>
          </p:cNvPr>
          <p:cNvSpPr txBox="1"/>
          <p:nvPr/>
        </p:nvSpPr>
        <p:spPr>
          <a:xfrm>
            <a:off x="6372933" y="2163539"/>
            <a:ext cx="2713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Comic Sans MS" panose="030F0702030302020204" pitchFamily="66" charset="0"/>
              </a:rPr>
              <a:t>Carpark events will include;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Boccia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Penalty Shootout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Sensory Obstacle Course</a:t>
            </a:r>
          </a:p>
          <a:p>
            <a:pPr algn="just"/>
            <a:endParaRPr lang="en-GB" sz="1200" dirty="0">
              <a:latin typeface="Comic Sans MS" panose="030F0702030302020204" pitchFamily="66" charset="0"/>
            </a:endParaRPr>
          </a:p>
          <a:p>
            <a:pPr algn="just"/>
            <a:r>
              <a:rPr lang="en-GB" sz="1200" dirty="0">
                <a:latin typeface="Comic Sans MS" panose="030F0702030302020204" pitchFamily="66" charset="0"/>
              </a:rPr>
              <a:t>Please note that time has been allowed for lunches between 11:30 and 13:00. If your lunch falls outside of these times, then please could you try to move it for the day.</a:t>
            </a:r>
          </a:p>
          <a:p>
            <a:pPr algn="just"/>
            <a:endParaRPr lang="en-GB" sz="1200" dirty="0">
              <a:latin typeface="Comic Sans MS" panose="030F0702030302020204" pitchFamily="66" charset="0"/>
            </a:endParaRPr>
          </a:p>
          <a:p>
            <a:pPr algn="just"/>
            <a:r>
              <a:rPr lang="en-GB" sz="1200" dirty="0">
                <a:latin typeface="Comic Sans MS" panose="030F0702030302020204" pitchFamily="66" charset="0"/>
              </a:rPr>
              <a:t>Additionally, please try to be punctual as we’ll need extra time between sessions to thoroughly sanitise any equipment that’s been used.</a:t>
            </a:r>
          </a:p>
          <a:p>
            <a:pPr algn="just"/>
            <a:endParaRPr lang="en-GB" sz="1200" dirty="0">
              <a:latin typeface="Comic Sans MS" panose="030F0702030302020204" pitchFamily="66" charset="0"/>
            </a:endParaRPr>
          </a:p>
          <a:p>
            <a:pPr algn="just"/>
            <a:r>
              <a:rPr lang="en-GB" sz="1200" dirty="0">
                <a:latin typeface="Comic Sans MS" panose="030F0702030302020204" pitchFamily="66" charset="0"/>
              </a:rPr>
              <a:t>Many thanks,</a:t>
            </a:r>
          </a:p>
          <a:p>
            <a:pPr algn="just"/>
            <a:endParaRPr lang="en-GB" sz="1200" dirty="0">
              <a:latin typeface="Comic Sans MS" panose="030F0702030302020204" pitchFamily="66" charset="0"/>
            </a:endParaRPr>
          </a:p>
          <a:p>
            <a:pPr algn="just"/>
            <a:r>
              <a:rPr lang="en-GB" sz="1200" dirty="0">
                <a:latin typeface="Comic Sans MS" panose="030F0702030302020204" pitchFamily="66" charset="0"/>
              </a:rPr>
              <a:t>Andy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233924-BE82-42E9-91E9-052790B8E5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66" t="56154" r="60979" b="34149"/>
          <a:stretch/>
        </p:blipFill>
        <p:spPr>
          <a:xfrm>
            <a:off x="7422205" y="1119825"/>
            <a:ext cx="760866" cy="824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1DB7F5-FD4E-4CF3-9C53-ED5012B6CA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14" t="56154" r="88733" b="36244"/>
          <a:stretch/>
        </p:blipFill>
        <p:spPr>
          <a:xfrm>
            <a:off x="6470573" y="1187718"/>
            <a:ext cx="1023145" cy="7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204</Words>
  <Application>Microsoft Office PowerPoint</Application>
  <PresentationFormat>A4 Paper (210x297 mm)</PresentationFormat>
  <Paragraphs>90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Martin (Ty Gwyn Special School)</dc:creator>
  <cp:lastModifiedBy>R Martin (Ty Gwyn Special School)</cp:lastModifiedBy>
  <cp:revision>5</cp:revision>
  <dcterms:created xsi:type="dcterms:W3CDTF">2021-05-04T09:58:26Z</dcterms:created>
  <dcterms:modified xsi:type="dcterms:W3CDTF">2021-05-04T10:44:50Z</dcterms:modified>
</cp:coreProperties>
</file>