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  <p15:guide id="3" pos="340">
          <p15:clr>
            <a:srgbClr val="000000"/>
          </p15:clr>
        </p15:guide>
        <p15:guide id="4" orient="horz" pos="3974">
          <p15:clr>
            <a:srgbClr val="000000"/>
          </p15:clr>
        </p15:guide>
        <p15:guide id="5" pos="5420">
          <p15:clr>
            <a:srgbClr val="000000"/>
          </p15:clr>
        </p15:guide>
        <p15:guide id="6" orient="horz" pos="346">
          <p15:clr>
            <a:srgbClr val="000000"/>
          </p15:clr>
        </p15:guide>
        <p15:guide id="7" pos="476">
          <p15:clr>
            <a:srgbClr val="000000"/>
          </p15:clr>
        </p15:guide>
        <p15:guide id="8" orient="horz" pos="482">
          <p15:clr>
            <a:srgbClr val="000000"/>
          </p15:clr>
        </p15:guide>
        <p15:guide id="9" orient="horz" pos="3838">
          <p15:clr>
            <a:srgbClr val="000000"/>
          </p15:clr>
        </p15:guide>
        <p15:guide id="10" pos="528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  <p:guide pos="340"/>
        <p:guide pos="3974" orient="horz"/>
        <p:guide pos="5420"/>
        <p:guide pos="346" orient="horz"/>
        <p:guide pos="476"/>
        <p:guide pos="482" orient="horz"/>
        <p:guide pos="3838" orient="horz"/>
        <p:guide pos="52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>
            <p:ph type="title"/>
          </p:nvPr>
        </p:nvSpPr>
        <p:spPr>
          <a:xfrm>
            <a:off x="457198" y="478895"/>
            <a:ext cx="8220075" cy="994306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/>
          <p:nvPr>
            <p:ph idx="1" type="body"/>
          </p:nvPr>
        </p:nvSpPr>
        <p:spPr>
          <a:xfrm>
            <a:off x="628650" y="1127760"/>
            <a:ext cx="7886700" cy="14097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6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523287" y="6196012"/>
            <a:ext cx="576262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457200" y="438150"/>
            <a:ext cx="8220075" cy="5957887"/>
          </a:xfrm>
          <a:prstGeom prst="roundRect">
            <a:avLst>
              <a:gd fmla="val 572" name="adj"/>
            </a:avLst>
          </a:prstGeom>
          <a:solidFill>
            <a:schemeClr val="lt1">
              <a:alpha val="8980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" name="Google Shape;16;p3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523287" y="6196012"/>
            <a:ext cx="576262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5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5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/>
          <p:nvPr/>
        </p:nvSpPr>
        <p:spPr>
          <a:xfrm>
            <a:off x="457200" y="438150"/>
            <a:ext cx="8220075" cy="5957887"/>
          </a:xfrm>
          <a:prstGeom prst="roundRect">
            <a:avLst>
              <a:gd fmla="val 572" name="adj"/>
            </a:avLst>
          </a:prstGeom>
          <a:solidFill>
            <a:schemeClr val="lt1">
              <a:alpha val="8980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30" name="Google Shape;30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72437" y="5734050"/>
            <a:ext cx="576262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8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8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503237" y="2930525"/>
            <a:ext cx="8137525" cy="3414712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6" name="Google Shape;36;p10"/>
          <p:cNvSpPr/>
          <p:nvPr/>
        </p:nvSpPr>
        <p:spPr>
          <a:xfrm>
            <a:off x="503237" y="512762"/>
            <a:ext cx="8137525" cy="219233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7" name="Google Shape;37;p10"/>
          <p:cNvSpPr txBox="1"/>
          <p:nvPr/>
        </p:nvSpPr>
        <p:spPr>
          <a:xfrm>
            <a:off x="628650" y="3071812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/>
          </a:p>
        </p:txBody>
      </p:sp>
      <p:sp>
        <p:nvSpPr>
          <p:cNvPr id="38" name="Google Shape;38;p10"/>
          <p:cNvSpPr txBox="1"/>
          <p:nvPr/>
        </p:nvSpPr>
        <p:spPr>
          <a:xfrm>
            <a:off x="628650" y="735012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/>
          </a:p>
        </p:txBody>
      </p:sp>
      <p:sp>
        <p:nvSpPr>
          <p:cNvPr id="39" name="Google Shape;39;p10"/>
          <p:cNvSpPr txBox="1"/>
          <p:nvPr/>
        </p:nvSpPr>
        <p:spPr>
          <a:xfrm>
            <a:off x="628650" y="3467100"/>
            <a:ext cx="7886700" cy="14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/>
          </a:p>
        </p:txBody>
      </p:sp>
      <p:sp>
        <p:nvSpPr>
          <p:cNvPr id="40" name="Google Shape;40;p10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0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755650" y="996950"/>
            <a:ext cx="7632700" cy="2479675"/>
          </a:xfrm>
          <a:prstGeom prst="rect">
            <a:avLst/>
          </a:prstGeom>
          <a:noFill/>
          <a:ln>
            <a:noFill/>
          </a:ln>
        </p:spPr>
        <p:txBody>
          <a:bodyPr anchorCtr="0" anchor="t" bIns="72000" lIns="0" spcFirstLastPara="1" rIns="0" wrap="square" tIns="720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Five little polar bears,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Playing near the shore.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tumbled in,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there were four.</a:t>
            </a:r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4112" y="4487862"/>
            <a:ext cx="1411287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0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86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487862"/>
            <a:ext cx="1411287" cy="1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755650" y="996950"/>
            <a:ext cx="7632700" cy="2546350"/>
          </a:xfrm>
          <a:prstGeom prst="rect">
            <a:avLst/>
          </a:prstGeom>
          <a:noFill/>
          <a:ln>
            <a:noFill/>
          </a:ln>
        </p:spPr>
        <p:txBody>
          <a:bodyPr anchorCtr="0" anchor="t" bIns="72000" lIns="0" spcFirstLastPara="1" rIns="0" wrap="square" tIns="720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 little polar bears,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Swimming in the sea.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chased a seal,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there were three.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4112" y="4487862"/>
            <a:ext cx="1411287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0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86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755650" y="996950"/>
            <a:ext cx="7632700" cy="2546350"/>
          </a:xfrm>
          <a:prstGeom prst="rect">
            <a:avLst/>
          </a:prstGeom>
          <a:noFill/>
          <a:ln>
            <a:noFill/>
          </a:ln>
        </p:spPr>
        <p:txBody>
          <a:bodyPr anchorCtr="0" anchor="t" bIns="72000" lIns="0" spcFirstLastPara="1" rIns="0" wrap="square" tIns="720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little polar bears,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shall we do?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went swimming,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there were two.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4112" y="4487862"/>
            <a:ext cx="1411287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0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/>
        </p:nvSpPr>
        <p:spPr>
          <a:xfrm>
            <a:off x="755650" y="996950"/>
            <a:ext cx="7632700" cy="2546350"/>
          </a:xfrm>
          <a:prstGeom prst="rect">
            <a:avLst/>
          </a:prstGeom>
          <a:noFill/>
          <a:ln>
            <a:noFill/>
          </a:ln>
        </p:spPr>
        <p:txBody>
          <a:bodyPr anchorCtr="0" anchor="t" bIns="72000" lIns="0" spcFirstLastPara="1" rIns="0" wrap="square" tIns="720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little polar bears,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Playing in the sun.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took a nap,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there was one.</a:t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4112" y="4487862"/>
            <a:ext cx="1411287" cy="1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755650" y="996950"/>
            <a:ext cx="7632700" cy="2546350"/>
          </a:xfrm>
          <a:prstGeom prst="rect">
            <a:avLst/>
          </a:prstGeom>
          <a:noFill/>
          <a:ln>
            <a:noFill/>
          </a:ln>
        </p:spPr>
        <p:txBody>
          <a:bodyPr anchorCtr="0" anchor="t" bIns="72000" lIns="0" spcFirstLastPara="1" rIns="0" wrap="square" tIns="720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little polar bear,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Soon to be gone.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 to his mummy,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there were none.</a:t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387" y="4487862"/>
            <a:ext cx="1412875" cy="1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