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9a01e4d7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9a01e4d7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9a01e4d7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9a01e4d7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9a01e4d7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89a01e4d7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9a01e4d7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9a01e4d7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9a01e4d7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9a01e4d7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89a01e4d7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89a01e4d7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9a01e4d7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9a01e4d7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9a01e4d7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9a01e4d7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9a01e4d7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9a01e4d7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9a01e4d7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9a01e4d7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9a01e4d7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9a01e4d7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9a01e4d7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9a01e4d7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9a01e4d7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9a01e4d7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14.jpg"/><Relationship Id="rId5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Relationship Id="rId4" Type="http://schemas.openxmlformats.org/officeDocument/2006/relationships/image" Target="../media/image15.jpg"/><Relationship Id="rId5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2291" r="11217" t="4012"/>
          <a:stretch/>
        </p:blipFill>
        <p:spPr>
          <a:xfrm rot="-5400000">
            <a:off x="2466253" y="485801"/>
            <a:ext cx="5027471" cy="4184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 rotWithShape="1">
          <a:blip r:embed="rId3">
            <a:alphaModFix/>
          </a:blip>
          <a:srcRect b="4260" l="0" r="0" t="0"/>
          <a:stretch/>
        </p:blipFill>
        <p:spPr>
          <a:xfrm rot="10800000">
            <a:off x="999384" y="6448"/>
            <a:ext cx="7145228" cy="5130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ss Carty 🌟 (@StMarysNurture) | Twitter" id="113" name="Google Shape;113;p22"/>
          <p:cNvPicPr preferRelativeResize="0"/>
          <p:nvPr/>
        </p:nvPicPr>
        <p:blipFill rotWithShape="1">
          <a:blip r:embed="rId4">
            <a:alphaModFix/>
          </a:blip>
          <a:srcRect b="2627" l="59534" r="21237" t="52991"/>
          <a:stretch/>
        </p:blipFill>
        <p:spPr>
          <a:xfrm>
            <a:off x="-1" y="976275"/>
            <a:ext cx="1246674" cy="188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/>
        </p:nvSpPr>
        <p:spPr>
          <a:xfrm>
            <a:off x="154638" y="1140875"/>
            <a:ext cx="1246800" cy="3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large</a:t>
            </a:r>
            <a:r>
              <a:rPr lang="en" sz="1000"/>
              <a:t> movement</a:t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3"/>
          <p:cNvPicPr preferRelativeResize="0"/>
          <p:nvPr/>
        </p:nvPicPr>
        <p:blipFill rotWithShape="1">
          <a:blip r:embed="rId3">
            <a:alphaModFix/>
          </a:blip>
          <a:srcRect b="0" l="0" r="3698" t="0"/>
          <a:stretch/>
        </p:blipFill>
        <p:spPr>
          <a:xfrm rot="-5400000">
            <a:off x="2329576" y="607165"/>
            <a:ext cx="5045221" cy="3929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ss Carty 🌟 (@StMarysNurture) | Twitter" id="120" name="Google Shape;120;p23"/>
          <p:cNvPicPr preferRelativeResize="0"/>
          <p:nvPr/>
        </p:nvPicPr>
        <p:blipFill rotWithShape="1">
          <a:blip r:embed="rId4">
            <a:alphaModFix/>
          </a:blip>
          <a:srcRect b="2627" l="59534" r="21237" t="52991"/>
          <a:stretch/>
        </p:blipFill>
        <p:spPr>
          <a:xfrm>
            <a:off x="247647" y="2136475"/>
            <a:ext cx="1875453" cy="283650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/>
          <p:nvPr/>
        </p:nvSpPr>
        <p:spPr>
          <a:xfrm>
            <a:off x="324300" y="2391300"/>
            <a:ext cx="1798800" cy="3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movement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47225" y="643400"/>
            <a:ext cx="5142272" cy="385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928800" y="642152"/>
            <a:ext cx="5145598" cy="3859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ss Carty 🌟 (@StMarysNurture) | Twitter" id="128" name="Google Shape;128;p24"/>
          <p:cNvPicPr preferRelativeResize="0"/>
          <p:nvPr/>
        </p:nvPicPr>
        <p:blipFill rotWithShape="1">
          <a:blip r:embed="rId5">
            <a:alphaModFix/>
          </a:blip>
          <a:srcRect b="2186" l="40396" r="40423" t="52365"/>
          <a:stretch/>
        </p:blipFill>
        <p:spPr>
          <a:xfrm>
            <a:off x="89300" y="3201575"/>
            <a:ext cx="1246525" cy="19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52375" y="689662"/>
            <a:ext cx="5018903" cy="37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711246" y="684550"/>
            <a:ext cx="4978079" cy="3733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5"/>
          <p:cNvSpPr txBox="1"/>
          <p:nvPr/>
        </p:nvSpPr>
        <p:spPr>
          <a:xfrm>
            <a:off x="6883800" y="1456675"/>
            <a:ext cx="1688700" cy="12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omic Sans MS"/>
                <a:ea typeface="Comic Sans MS"/>
                <a:cs typeface="Comic Sans MS"/>
                <a:sym typeface="Comic Sans MS"/>
              </a:rPr>
              <a:t>But he isn’t very good!</a:t>
            </a:r>
            <a:endParaRPr sz="1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Miss Carty 🌟 (@StMarysNurture) | Twitter" id="136" name="Google Shape;136;p25"/>
          <p:cNvPicPr preferRelativeResize="0"/>
          <p:nvPr/>
        </p:nvPicPr>
        <p:blipFill rotWithShape="1">
          <a:blip r:embed="rId5">
            <a:alphaModFix/>
          </a:blip>
          <a:srcRect b="50000" l="1466" r="79113" t="5108"/>
          <a:stretch/>
        </p:blipFill>
        <p:spPr>
          <a:xfrm>
            <a:off x="128028" y="3336905"/>
            <a:ext cx="1109499" cy="168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065866" y="0"/>
            <a:ext cx="6797629" cy="5098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ss Carty 🌟 (@StMarysNurture) | Twitter" id="142" name="Google Shape;142;p26"/>
          <p:cNvPicPr preferRelativeResize="0"/>
          <p:nvPr/>
        </p:nvPicPr>
        <p:blipFill rotWithShape="1">
          <a:blip r:embed="rId4">
            <a:alphaModFix/>
          </a:blip>
          <a:srcRect b="49997" l="59440" r="21331" t="5547"/>
          <a:stretch/>
        </p:blipFill>
        <p:spPr>
          <a:xfrm>
            <a:off x="128899" y="2986477"/>
            <a:ext cx="1359826" cy="20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3698" t="0"/>
          <a:stretch/>
        </p:blipFill>
        <p:spPr>
          <a:xfrm rot="-5399993">
            <a:off x="4544075" y="616585"/>
            <a:ext cx="5021029" cy="391032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489850" y="464050"/>
            <a:ext cx="39447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This is my Dad.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Miss Carty 🌟 (@StMarysNurture) | Twitter" id="61" name="Google Shape;61;p14"/>
          <p:cNvPicPr preferRelativeResize="0"/>
          <p:nvPr/>
        </p:nvPicPr>
        <p:blipFill rotWithShape="1">
          <a:blip r:embed="rId4">
            <a:alphaModFix/>
          </a:blip>
          <a:srcRect b="50000" l="1466" r="79113" t="5108"/>
          <a:stretch/>
        </p:blipFill>
        <p:spPr>
          <a:xfrm>
            <a:off x="128031" y="2148374"/>
            <a:ext cx="1894116" cy="2869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987674" y="651265"/>
            <a:ext cx="5121325" cy="384097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489850" y="464050"/>
            <a:ext cx="39447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One day, I’ll have sharp teeth….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Miss Carty 🌟 (@StMarysNurture) | Twitter" id="68" name="Google Shape;68;p15"/>
          <p:cNvPicPr preferRelativeResize="0"/>
          <p:nvPr/>
        </p:nvPicPr>
        <p:blipFill rotWithShape="1">
          <a:blip r:embed="rId4">
            <a:alphaModFix/>
          </a:blip>
          <a:srcRect b="49999" l="20805" r="59633" t="5626"/>
          <a:stretch/>
        </p:blipFill>
        <p:spPr>
          <a:xfrm>
            <a:off x="154700" y="2049650"/>
            <a:ext cx="1907876" cy="28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344962" y="636660"/>
            <a:ext cx="5150678" cy="38630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489850" y="464050"/>
            <a:ext cx="39447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And spiky hair …. Just like my Dad….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Miss Carty 🌟 (@StMarysNurture) | Twitter" id="75" name="Google Shape;75;p16"/>
          <p:cNvPicPr preferRelativeResize="0"/>
          <p:nvPr/>
        </p:nvPicPr>
        <p:blipFill rotWithShape="1">
          <a:blip r:embed="rId4">
            <a:alphaModFix/>
          </a:blip>
          <a:srcRect b="50000" l="78954" r="2008" t="5253"/>
          <a:stretch/>
        </p:blipFill>
        <p:spPr>
          <a:xfrm>
            <a:off x="130381" y="2108833"/>
            <a:ext cx="1856794" cy="2859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b="0" l="0" r="4058" t="0"/>
          <a:stretch/>
        </p:blipFill>
        <p:spPr>
          <a:xfrm rot="-5400000">
            <a:off x="4567198" y="633172"/>
            <a:ext cx="5043730" cy="394267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489850" y="464050"/>
            <a:ext cx="39447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I’ll grow long nails and a swishy tail….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Miss Carty 🌟 (@StMarysNurture) | Twitter" id="82" name="Google Shape;82;p17"/>
          <p:cNvPicPr preferRelativeResize="0"/>
          <p:nvPr/>
        </p:nvPicPr>
        <p:blipFill rotWithShape="1">
          <a:blip r:embed="rId4">
            <a:alphaModFix/>
          </a:blip>
          <a:srcRect b="2773" l="20885" r="59790" t="52990"/>
          <a:stretch/>
        </p:blipFill>
        <p:spPr>
          <a:xfrm>
            <a:off x="248487" y="2065263"/>
            <a:ext cx="1884782" cy="282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b="3006" l="0" r="0" t="0"/>
          <a:stretch/>
        </p:blipFill>
        <p:spPr>
          <a:xfrm rot="10800000">
            <a:off x="1202570" y="3"/>
            <a:ext cx="7017504" cy="51048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ss Carty 🌟 (@StMarysNurture) | Twitter" id="88" name="Google Shape;88;p18"/>
          <p:cNvPicPr preferRelativeResize="0"/>
          <p:nvPr/>
        </p:nvPicPr>
        <p:blipFill rotWithShape="1">
          <a:blip r:embed="rId4">
            <a:alphaModFix/>
          </a:blip>
          <a:srcRect b="2627" l="79049" r="1817" t="52847"/>
          <a:stretch/>
        </p:blipFill>
        <p:spPr>
          <a:xfrm>
            <a:off x="64471" y="3263249"/>
            <a:ext cx="1072525" cy="163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 rotWithShape="1">
          <a:blip r:embed="rId3">
            <a:alphaModFix/>
          </a:blip>
          <a:srcRect b="4507" l="0" r="0" t="0"/>
          <a:stretch/>
        </p:blipFill>
        <p:spPr>
          <a:xfrm rot="10800000">
            <a:off x="1065655" y="1"/>
            <a:ext cx="718202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ss Carty 🌟 (@StMarysNurture) | Twitter" id="94" name="Google Shape;94;p19"/>
          <p:cNvPicPr preferRelativeResize="0"/>
          <p:nvPr/>
        </p:nvPicPr>
        <p:blipFill rotWithShape="1">
          <a:blip r:embed="rId4">
            <a:alphaModFix/>
          </a:blip>
          <a:srcRect b="2627" l="79049" r="1817" t="52847"/>
          <a:stretch/>
        </p:blipFill>
        <p:spPr>
          <a:xfrm>
            <a:off x="64471" y="3263249"/>
            <a:ext cx="1072525" cy="163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b="0" l="3232" r="0" t="0"/>
          <a:stretch/>
        </p:blipFill>
        <p:spPr>
          <a:xfrm rot="-5400000">
            <a:off x="4517347" y="609524"/>
            <a:ext cx="5108554" cy="395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373825" y="554325"/>
            <a:ext cx="39705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omic Sans MS"/>
                <a:ea typeface="Comic Sans MS"/>
                <a:cs typeface="Comic Sans MS"/>
                <a:sym typeface="Comic Sans MS"/>
              </a:rPr>
              <a:t>When I eat my tummy talks….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Miss Carty 🌟 (@StMarysNurture) | Twitter" id="101" name="Google Shape;101;p20"/>
          <p:cNvPicPr preferRelativeResize="0"/>
          <p:nvPr/>
        </p:nvPicPr>
        <p:blipFill rotWithShape="1">
          <a:blip r:embed="rId4">
            <a:alphaModFix/>
          </a:blip>
          <a:srcRect b="2627" l="59534" r="21237" t="52991"/>
          <a:stretch/>
        </p:blipFill>
        <p:spPr>
          <a:xfrm>
            <a:off x="247647" y="2136475"/>
            <a:ext cx="1875453" cy="2836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 rotWithShape="1">
          <a:blip r:embed="rId3">
            <a:alphaModFix/>
          </a:blip>
          <a:srcRect b="3006" l="0" r="0" t="0"/>
          <a:stretch/>
        </p:blipFill>
        <p:spPr>
          <a:xfrm rot="10800000">
            <a:off x="1026974" y="1"/>
            <a:ext cx="707067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ss Carty 🌟 (@StMarysNurture) | Twitter" id="107" name="Google Shape;107;p21"/>
          <p:cNvPicPr preferRelativeResize="0"/>
          <p:nvPr/>
        </p:nvPicPr>
        <p:blipFill rotWithShape="1">
          <a:blip r:embed="rId4">
            <a:alphaModFix/>
          </a:blip>
          <a:srcRect b="50000" l="1466" r="79113" t="5108"/>
          <a:stretch/>
        </p:blipFill>
        <p:spPr>
          <a:xfrm>
            <a:off x="271599" y="2887578"/>
            <a:ext cx="1338051" cy="202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