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8" r:id="rId20"/>
    <p:sldId id="267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winkl" panose="020B0604020202020204" charset="0"/>
      <p:regular r:id="rId28"/>
      <p:bold r:id="rId29"/>
    </p:embeddedFont>
    <p:embeddedFont>
      <p:font typeface="Twinkl ExtraBold" charset="0"/>
      <p:bold r:id="rId30"/>
    </p:embeddedFont>
    <p:embeddedFont>
      <p:font typeface="Twinkl SemiBold" charset="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1E5A"/>
    <a:srgbClr val="18A0DB"/>
    <a:srgbClr val="BC0105"/>
    <a:srgbClr val="4DB1E3"/>
    <a:srgbClr val="80C1EB"/>
    <a:srgbClr val="ACDDFC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5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0362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Three little monkeys swinging in a tree…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65" y="2050828"/>
            <a:ext cx="1897346" cy="2436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126" y="2263168"/>
            <a:ext cx="1897346" cy="2436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475" flipH="1">
            <a:off x="6419654" y="2193385"/>
            <a:ext cx="2110523" cy="2710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924"/>
          <a:stretch/>
        </p:blipFill>
        <p:spPr>
          <a:xfrm flipH="1">
            <a:off x="457665" y="1714407"/>
            <a:ext cx="7712269" cy="307721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55650" y="5102511"/>
            <a:ext cx="975786" cy="9757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Twinkl ExtraBold" pitchFamily="2" charset="0"/>
              </a:rPr>
              <a:t>3</a:t>
            </a:r>
            <a:endParaRPr lang="en-GB" dirty="0">
              <a:latin typeface="Twinkl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4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0362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Teasing Mr Crocodile…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65" y="2050828"/>
            <a:ext cx="1897346" cy="2436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475" flipH="1">
            <a:off x="1449468" y="2126282"/>
            <a:ext cx="2110523" cy="2710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126" y="2263168"/>
            <a:ext cx="1897346" cy="2436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475" flipH="1">
            <a:off x="4515772" y="2280180"/>
            <a:ext cx="2110523" cy="2710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475" flipH="1">
            <a:off x="6419654" y="2193385"/>
            <a:ext cx="2110523" cy="2710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924"/>
          <a:stretch/>
        </p:blipFill>
        <p:spPr>
          <a:xfrm flipH="1">
            <a:off x="457665" y="1714407"/>
            <a:ext cx="7712269" cy="3077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00" y="1563831"/>
            <a:ext cx="2436294" cy="121508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07803" y="1886126"/>
            <a:ext cx="2616152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“You can’t catch me!”</a:t>
            </a:r>
          </a:p>
        </p:txBody>
      </p:sp>
    </p:spTree>
    <p:extLst>
      <p:ext uri="{BB962C8B-B14F-4D97-AF65-F5344CB8AC3E}">
        <p14:creationId xmlns:p14="http://schemas.microsoft.com/office/powerpoint/2010/main" val="4131694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0362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Along comes Mr Crocodile, as quiet as can be…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4" y="1760329"/>
            <a:ext cx="7047781" cy="33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81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8 Points 2"/>
          <p:cNvSpPr/>
          <p:nvPr/>
        </p:nvSpPr>
        <p:spPr>
          <a:xfrm>
            <a:off x="1725281" y="448579"/>
            <a:ext cx="5555411" cy="5555411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4" y="1760329"/>
            <a:ext cx="7047781" cy="33373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650" y="1962179"/>
            <a:ext cx="7632700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4800" dirty="0">
                <a:solidFill>
                  <a:srgbClr val="FFFFFF"/>
                </a:solidFill>
                <a:latin typeface="Twinkl ExtraBold" pitchFamily="2" charset="0"/>
              </a:rPr>
              <a:t>SNAP!</a:t>
            </a:r>
          </a:p>
        </p:txBody>
      </p:sp>
    </p:spTree>
    <p:extLst>
      <p:ext uri="{BB962C8B-B14F-4D97-AF65-F5344CB8AC3E}">
        <p14:creationId xmlns:p14="http://schemas.microsoft.com/office/powerpoint/2010/main" val="710616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0362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Two little monkeys swinging in a tree…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65" y="2050828"/>
            <a:ext cx="1897346" cy="2436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126" y="2263168"/>
            <a:ext cx="1897346" cy="2436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924"/>
          <a:stretch/>
        </p:blipFill>
        <p:spPr>
          <a:xfrm flipH="1">
            <a:off x="457665" y="1714407"/>
            <a:ext cx="7712269" cy="307721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55650" y="5102511"/>
            <a:ext cx="975786" cy="9757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Twinkl ExtraBold" pitchFamily="2" charset="0"/>
              </a:rPr>
              <a:t>2</a:t>
            </a:r>
            <a:endParaRPr lang="en-GB" dirty="0">
              <a:latin typeface="Twinkl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174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0362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Teasing Mr Crocodile…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65" y="2050828"/>
            <a:ext cx="1897346" cy="2436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475" flipH="1">
            <a:off x="1449468" y="2126282"/>
            <a:ext cx="2110523" cy="2710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126" y="2263168"/>
            <a:ext cx="1897346" cy="2436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475" flipH="1">
            <a:off x="4515772" y="2280180"/>
            <a:ext cx="2110523" cy="2710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475" flipH="1">
            <a:off x="6419654" y="2193385"/>
            <a:ext cx="2110523" cy="2710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924"/>
          <a:stretch/>
        </p:blipFill>
        <p:spPr>
          <a:xfrm flipH="1">
            <a:off x="457665" y="1714407"/>
            <a:ext cx="7712269" cy="3077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00" y="1563831"/>
            <a:ext cx="2436294" cy="121508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07803" y="1886126"/>
            <a:ext cx="2616152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“You can’t catch me!”</a:t>
            </a:r>
          </a:p>
        </p:txBody>
      </p:sp>
    </p:spTree>
    <p:extLst>
      <p:ext uri="{BB962C8B-B14F-4D97-AF65-F5344CB8AC3E}">
        <p14:creationId xmlns:p14="http://schemas.microsoft.com/office/powerpoint/2010/main" val="1994775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0362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Along comes Mr Crocodile, as quiet as can be…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4" y="1760329"/>
            <a:ext cx="7047781" cy="33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90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8 Points 2"/>
          <p:cNvSpPr/>
          <p:nvPr/>
        </p:nvSpPr>
        <p:spPr>
          <a:xfrm>
            <a:off x="1725281" y="448579"/>
            <a:ext cx="5555411" cy="5555411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4" y="1760329"/>
            <a:ext cx="7047781" cy="33373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650" y="1962179"/>
            <a:ext cx="7632700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4800" dirty="0">
                <a:solidFill>
                  <a:srgbClr val="FFFFFF"/>
                </a:solidFill>
                <a:latin typeface="Twinkl ExtraBold" pitchFamily="2" charset="0"/>
              </a:rPr>
              <a:t>SNAP!</a:t>
            </a:r>
          </a:p>
        </p:txBody>
      </p:sp>
    </p:spTree>
    <p:extLst>
      <p:ext uri="{BB962C8B-B14F-4D97-AF65-F5344CB8AC3E}">
        <p14:creationId xmlns:p14="http://schemas.microsoft.com/office/powerpoint/2010/main" val="2772492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0362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One little monkeys swinging in a tree…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65" y="2050828"/>
            <a:ext cx="1897346" cy="243665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55650" y="5102511"/>
            <a:ext cx="975786" cy="9757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Twinkl ExtraBold" pitchFamily="2" charset="0"/>
              </a:rPr>
              <a:t>1</a:t>
            </a:r>
            <a:endParaRPr lang="en-GB" dirty="0">
              <a:latin typeface="Twinkl ExtraBold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924"/>
          <a:stretch/>
        </p:blipFill>
        <p:spPr>
          <a:xfrm flipH="1">
            <a:off x="457665" y="1714407"/>
            <a:ext cx="7712269" cy="307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04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0362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Away swims Mr Crocodile, as full as he can be!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811" r="4905" b="3920"/>
          <a:stretch/>
        </p:blipFill>
        <p:spPr>
          <a:xfrm>
            <a:off x="439947" y="195072"/>
            <a:ext cx="8255479" cy="6214354"/>
          </a:xfrm>
          <a:prstGeom prst="roundRect">
            <a:avLst>
              <a:gd name="adj" fmla="val 2508"/>
            </a:avLst>
          </a:prstGeom>
        </p:spPr>
      </p:pic>
    </p:spTree>
    <p:extLst>
      <p:ext uri="{BB962C8B-B14F-4D97-AF65-F5344CB8AC3E}">
        <p14:creationId xmlns:p14="http://schemas.microsoft.com/office/powerpoint/2010/main" val="285195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0362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Five little monkeys swinging in a tree…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65" y="2050828"/>
            <a:ext cx="1897346" cy="2436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475" flipH="1">
            <a:off x="1449468" y="2126282"/>
            <a:ext cx="2110523" cy="2710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126" y="2263168"/>
            <a:ext cx="1897346" cy="2436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475" flipH="1">
            <a:off x="4515772" y="2280180"/>
            <a:ext cx="2110523" cy="2710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475" flipH="1">
            <a:off x="6419654" y="2193385"/>
            <a:ext cx="2110523" cy="2710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924"/>
          <a:stretch/>
        </p:blipFill>
        <p:spPr>
          <a:xfrm flipH="1">
            <a:off x="457665" y="1714407"/>
            <a:ext cx="7712269" cy="307721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55650" y="5102511"/>
            <a:ext cx="975786" cy="9757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Twinkl ExtraBold" pitchFamily="2" charset="0"/>
              </a:rPr>
              <a:t>5</a:t>
            </a:r>
            <a:endParaRPr lang="en-GB" dirty="0">
              <a:latin typeface="Twinkl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0362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Teasing Mr Crocodile…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65" y="2050828"/>
            <a:ext cx="1897346" cy="2436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475" flipH="1">
            <a:off x="1449468" y="2126282"/>
            <a:ext cx="2110523" cy="2710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126" y="2263168"/>
            <a:ext cx="1897346" cy="2436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475" flipH="1">
            <a:off x="4515772" y="2280180"/>
            <a:ext cx="2110523" cy="2710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475" flipH="1">
            <a:off x="6419654" y="2193385"/>
            <a:ext cx="2110523" cy="2710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924"/>
          <a:stretch/>
        </p:blipFill>
        <p:spPr>
          <a:xfrm flipH="1">
            <a:off x="457665" y="1714407"/>
            <a:ext cx="7712269" cy="3077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00" y="1563831"/>
            <a:ext cx="2436294" cy="121508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07803" y="1886126"/>
            <a:ext cx="2616152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“You can’t catch me!”</a:t>
            </a:r>
          </a:p>
        </p:txBody>
      </p:sp>
    </p:spTree>
    <p:extLst>
      <p:ext uri="{BB962C8B-B14F-4D97-AF65-F5344CB8AC3E}">
        <p14:creationId xmlns:p14="http://schemas.microsoft.com/office/powerpoint/2010/main" val="212013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0362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Along comes Mr Crocodile, as quiet as can be…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4" y="1760329"/>
            <a:ext cx="7047781" cy="33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4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8 Points 2"/>
          <p:cNvSpPr/>
          <p:nvPr/>
        </p:nvSpPr>
        <p:spPr>
          <a:xfrm>
            <a:off x="1725281" y="448579"/>
            <a:ext cx="5555411" cy="5555411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4" y="1760329"/>
            <a:ext cx="7047781" cy="33373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650" y="1962179"/>
            <a:ext cx="7632700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4800" dirty="0">
                <a:solidFill>
                  <a:srgbClr val="FFFFFF"/>
                </a:solidFill>
                <a:latin typeface="Twinkl ExtraBold" pitchFamily="2" charset="0"/>
              </a:rPr>
              <a:t>SNAP!</a:t>
            </a:r>
          </a:p>
        </p:txBody>
      </p:sp>
    </p:spTree>
    <p:extLst>
      <p:ext uri="{BB962C8B-B14F-4D97-AF65-F5344CB8AC3E}">
        <p14:creationId xmlns:p14="http://schemas.microsoft.com/office/powerpoint/2010/main" val="133232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0362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Four little monkeys swinging in a tree…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65" y="2050828"/>
            <a:ext cx="1897346" cy="2436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475" flipH="1">
            <a:off x="1449468" y="2126282"/>
            <a:ext cx="2110523" cy="2710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126" y="2263168"/>
            <a:ext cx="1897346" cy="2436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475" flipH="1">
            <a:off x="6419654" y="2193385"/>
            <a:ext cx="2110523" cy="2710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924"/>
          <a:stretch/>
        </p:blipFill>
        <p:spPr>
          <a:xfrm flipH="1">
            <a:off x="457665" y="1714407"/>
            <a:ext cx="7712269" cy="307721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55650" y="5102511"/>
            <a:ext cx="975786" cy="9757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Twinkl ExtraBold" pitchFamily="2" charset="0"/>
              </a:rPr>
              <a:t>4</a:t>
            </a:r>
            <a:endParaRPr lang="en-GB" dirty="0">
              <a:latin typeface="Twinkl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8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0362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Teasing Mr Crocodile…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65" y="2050828"/>
            <a:ext cx="1897346" cy="2436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475" flipH="1">
            <a:off x="1449468" y="2126282"/>
            <a:ext cx="2110523" cy="2710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126" y="2263168"/>
            <a:ext cx="1897346" cy="2436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475" flipH="1">
            <a:off x="4515772" y="2280180"/>
            <a:ext cx="2110523" cy="2710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4475" flipH="1">
            <a:off x="6419654" y="2193385"/>
            <a:ext cx="2110523" cy="2710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924"/>
          <a:stretch/>
        </p:blipFill>
        <p:spPr>
          <a:xfrm flipH="1">
            <a:off x="457665" y="1714407"/>
            <a:ext cx="7712269" cy="3077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00" y="1563831"/>
            <a:ext cx="2436294" cy="121508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07803" y="1886126"/>
            <a:ext cx="2616152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“You can’t catch me!”</a:t>
            </a:r>
          </a:p>
        </p:txBody>
      </p:sp>
    </p:spTree>
    <p:extLst>
      <p:ext uri="{BB962C8B-B14F-4D97-AF65-F5344CB8AC3E}">
        <p14:creationId xmlns:p14="http://schemas.microsoft.com/office/powerpoint/2010/main" val="2971475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0362"/>
            <a:ext cx="7632700" cy="51473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Along comes Mr Crocodile, as quiet as can be…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4" y="1760329"/>
            <a:ext cx="7047781" cy="33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4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8 Points 2"/>
          <p:cNvSpPr/>
          <p:nvPr/>
        </p:nvSpPr>
        <p:spPr>
          <a:xfrm>
            <a:off x="1725281" y="448579"/>
            <a:ext cx="5555411" cy="5555411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4" y="1760329"/>
            <a:ext cx="7047781" cy="33373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650" y="1962179"/>
            <a:ext cx="7632700" cy="884070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4800" dirty="0">
                <a:solidFill>
                  <a:srgbClr val="FFFFFF"/>
                </a:solidFill>
                <a:latin typeface="Twinkl ExtraBold" pitchFamily="2" charset="0"/>
              </a:rPr>
              <a:t>SNAP!</a:t>
            </a:r>
          </a:p>
        </p:txBody>
      </p:sp>
    </p:spTree>
    <p:extLst>
      <p:ext uri="{BB962C8B-B14F-4D97-AF65-F5344CB8AC3E}">
        <p14:creationId xmlns:p14="http://schemas.microsoft.com/office/powerpoint/2010/main" val="2132110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Song PowerPoint Template</Template>
  <TotalTime>117</TotalTime>
  <Words>149</Words>
  <Application>Microsoft Office PowerPoint</Application>
  <PresentationFormat>On-screen Show (4:3)</PresentationFormat>
  <Paragraphs>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Twinkl</vt:lpstr>
      <vt:lpstr>Calibri</vt:lpstr>
      <vt:lpstr>Twinkl ExtraBold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</dc:creator>
  <cp:lastModifiedBy>Lloyd Taylor</cp:lastModifiedBy>
  <cp:revision>11</cp:revision>
  <dcterms:created xsi:type="dcterms:W3CDTF">2017-01-26T13:35:55Z</dcterms:created>
  <dcterms:modified xsi:type="dcterms:W3CDTF">2020-10-27T07:00:55Z</dcterms:modified>
</cp:coreProperties>
</file>