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  <p:embeddedFont>
      <p:font typeface="Twinkl SemiBold" pitchFamily="2" charset="0"/>
      <p:bold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uffy" panose="020B0603060100000000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91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Little Duck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6356" y="90434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Five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four little ducks came back.</a:t>
            </a:r>
          </a:p>
          <a:p>
            <a:pPr algn="ctr"/>
            <a:endParaRPr lang="en-GB" dirty="0"/>
          </a:p>
        </p:txBody>
      </p:sp>
      <p:pic>
        <p:nvPicPr>
          <p:cNvPr id="14" name="Sound Butt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2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1" y="4859545"/>
            <a:ext cx="1104182" cy="828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4" y="4859545"/>
            <a:ext cx="1104182" cy="8281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57" y="4859545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12"/>
    </mc:Choice>
    <mc:Fallback>
      <p:transition spd="slow" advTm="26712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63" objId="10"/>
        <p14:triggerEvt type="onClick" time="2963" objId="1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Four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three little ducks came back.</a:t>
            </a:r>
          </a:p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1" y="4859545"/>
            <a:ext cx="1104182" cy="828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4" y="4859545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77"/>
    </mc:Choice>
    <mc:Fallback>
      <p:transition spd="slow" advTm="200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Three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two little ducks came back.</a:t>
            </a: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1" y="4859545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25"/>
    </mc:Choice>
    <mc:Fallback>
      <p:transition spd="slow" advTm="199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Two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one little duck came back.</a:t>
            </a: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25"/>
    </mc:Choice>
    <mc:Fallback>
      <p:transition spd="slow" advTm="203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One little duck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none of the five little ducks came back.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56"/>
    </mc:Choice>
    <mc:Fallback>
      <p:transition spd="slow" advTm="197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Sad Mother Duck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The sad Mother Duck said ‘Quack, quack, quack, quack!’</a:t>
            </a:r>
          </a:p>
          <a:p>
            <a:pPr algn="ctr"/>
            <a:r>
              <a:rPr lang="en-GB" dirty="0"/>
              <a:t>And all of the five little ducks came back!</a:t>
            </a: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87" y="4953893"/>
            <a:ext cx="1104182" cy="8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149" y="4436349"/>
            <a:ext cx="1104182" cy="8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24" y="4082354"/>
            <a:ext cx="1104182" cy="8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447" y="3351362"/>
            <a:ext cx="2044224" cy="201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87" y="5043479"/>
            <a:ext cx="1104182" cy="8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0928" y="4629411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54"/>
    </mc:Choice>
    <mc:Fallback>
      <p:transition spd="slow" advTm="197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</TotalTime>
  <Words>303</Words>
  <Application>Microsoft Office PowerPoint</Application>
  <PresentationFormat>On-screen Show (4:3)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Twinkl</vt:lpstr>
      <vt:lpstr>Twinkl SemiBold</vt:lpstr>
      <vt:lpstr>Sassoon Infant Rg</vt:lpstr>
      <vt:lpstr>Arial</vt:lpstr>
      <vt:lpstr>Tuffy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Twinkl</cp:lastModifiedBy>
  <cp:revision>3</cp:revision>
  <dcterms:created xsi:type="dcterms:W3CDTF">2017-04-25T14:00:42Z</dcterms:created>
  <dcterms:modified xsi:type="dcterms:W3CDTF">2017-04-25T14:20:10Z</dcterms:modified>
</cp:coreProperties>
</file>