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656" y="5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Five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four little ducks came back.</a:t>
            </a:r>
          </a:p>
          <a:p>
            <a:pPr algn="ctr"/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1" y="4859545"/>
            <a:ext cx="1104182" cy="828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4" y="4859545"/>
            <a:ext cx="1104182" cy="8281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57" y="4859545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2"/>
    </mc:Choice>
    <mc:Fallback xmlns="">
      <p:transition spd="slow" advTm="26712"/>
    </mc:Fallback>
  </mc:AlternateContent>
  <p:extLst>
    <p:ext uri="{E180D4A7-C9FB-4DFB-919C-405C955672EB}">
      <p14:showEvtLst xmlns:p14="http://schemas.microsoft.com/office/powerpoint/2010/main">
        <p14:playEvt time="2963" objId="10"/>
        <p14:triggerEvt type="onClick" time="2963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Four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three little ducks came back.</a:t>
            </a:r>
          </a:p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1" y="4859545"/>
            <a:ext cx="1104182" cy="828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4" y="4859545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7"/>
    </mc:Choice>
    <mc:Fallback xmlns="">
      <p:transition spd="slow" advTm="200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Three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two little ducks came back.</a:t>
            </a: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31" y="4859545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5"/>
    </mc:Choice>
    <mc:Fallback xmlns="">
      <p:transition spd="slow" advTm="199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Two little ducks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only one little duck came back.</a:t>
            </a:r>
          </a:p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8" y="4859545"/>
            <a:ext cx="1104182" cy="8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5"/>
    </mc:Choice>
    <mc:Fallback xmlns="">
      <p:transition spd="slow" advTm="203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One little duck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Mother Duck said ‘Quack, quack, quack, quack!’</a:t>
            </a:r>
          </a:p>
          <a:p>
            <a:pPr algn="ctr"/>
            <a:r>
              <a:rPr lang="en-GB" dirty="0"/>
              <a:t>But none of the five little ducks came back.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549" y="3570558"/>
            <a:ext cx="2044224" cy="201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4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6"/>
    </mc:Choice>
    <mc:Fallback xmlns="">
      <p:transition spd="slow" advTm="1975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513946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Sad Mother Duck went swimming one day,</a:t>
            </a:r>
          </a:p>
          <a:p>
            <a:pPr algn="ctr"/>
            <a:r>
              <a:rPr lang="en-GB" dirty="0"/>
              <a:t>Over the pond and far away.</a:t>
            </a:r>
          </a:p>
          <a:p>
            <a:pPr algn="ctr"/>
            <a:r>
              <a:rPr lang="en-GB" dirty="0"/>
              <a:t>The sad Mother Duck said ‘Quack, quack, quack, quack!’</a:t>
            </a:r>
          </a:p>
          <a:p>
            <a:pPr algn="ctr"/>
            <a:r>
              <a:rPr lang="en-GB" dirty="0"/>
              <a:t>And all of the five little ducks came back!</a:t>
            </a:r>
          </a:p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287" y="4953893"/>
            <a:ext cx="1104182" cy="828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3149" y="4436349"/>
            <a:ext cx="1104182" cy="828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24" y="4082354"/>
            <a:ext cx="1104182" cy="82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1447" y="3351362"/>
            <a:ext cx="2044224" cy="2016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87" y="5043479"/>
            <a:ext cx="1104182" cy="82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0928" y="4629411"/>
            <a:ext cx="1104182" cy="8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4"/>
    </mc:Choice>
    <mc:Fallback xmlns="">
      <p:transition spd="slow" advTm="1975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</TotalTime>
  <Words>216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Twinkl</vt:lpstr>
      <vt:lpstr>Arial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Lloyd Taylor</cp:lastModifiedBy>
  <cp:revision>4</cp:revision>
  <dcterms:created xsi:type="dcterms:W3CDTF">2017-04-25T14:00:42Z</dcterms:created>
  <dcterms:modified xsi:type="dcterms:W3CDTF">2020-10-27T07:00:10Z</dcterms:modified>
</cp:coreProperties>
</file>