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CD13-9292-4CD8-B34A-0AA01D016C3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5FE-A276-4599-BE7F-15973BF47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41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CD13-9292-4CD8-B34A-0AA01D016C3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5FE-A276-4599-BE7F-15973BF47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95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CD13-9292-4CD8-B34A-0AA01D016C3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5FE-A276-4599-BE7F-15973BF47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8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CD13-9292-4CD8-B34A-0AA01D016C3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5FE-A276-4599-BE7F-15973BF47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78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CD13-9292-4CD8-B34A-0AA01D016C3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5FE-A276-4599-BE7F-15973BF47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50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CD13-9292-4CD8-B34A-0AA01D016C3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5FE-A276-4599-BE7F-15973BF47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26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CD13-9292-4CD8-B34A-0AA01D016C3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5FE-A276-4599-BE7F-15973BF47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14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CD13-9292-4CD8-B34A-0AA01D016C3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5FE-A276-4599-BE7F-15973BF47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2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CD13-9292-4CD8-B34A-0AA01D016C3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5FE-A276-4599-BE7F-15973BF47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85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CD13-9292-4CD8-B34A-0AA01D016C3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5FE-A276-4599-BE7F-15973BF47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3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CD13-9292-4CD8-B34A-0AA01D016C3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5FE-A276-4599-BE7F-15973BF47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44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ACD13-9292-4CD8-B34A-0AA01D016C3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435FE-A276-4599-BE7F-15973BF47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01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DA5226-5682-450F-A7DE-B1D1F82B1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54" t="19381" r="69304" b="62612"/>
          <a:stretch/>
        </p:blipFill>
        <p:spPr>
          <a:xfrm>
            <a:off x="1289117" y="1630835"/>
            <a:ext cx="1187777" cy="1234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E86943-CA13-4513-8046-21EBCFBB1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54" t="19381" r="69304" b="62612"/>
          <a:stretch/>
        </p:blipFill>
        <p:spPr>
          <a:xfrm>
            <a:off x="2502818" y="1630835"/>
            <a:ext cx="1187777" cy="1234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445F7A-EFC6-40AB-BE0C-09EB358DC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54" t="19381" r="69304" b="62612"/>
          <a:stretch/>
        </p:blipFill>
        <p:spPr>
          <a:xfrm>
            <a:off x="3716519" y="1630834"/>
            <a:ext cx="1187777" cy="1234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B23799-4265-4664-BA1B-F1622ABF7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54" t="19381" r="69304" b="62612"/>
          <a:stretch/>
        </p:blipFill>
        <p:spPr>
          <a:xfrm>
            <a:off x="4930220" y="1630834"/>
            <a:ext cx="1187777" cy="1234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D16655-6213-46D4-ADF8-075497074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54" t="19381" r="69304" b="62612"/>
          <a:stretch/>
        </p:blipFill>
        <p:spPr>
          <a:xfrm>
            <a:off x="6143921" y="1630835"/>
            <a:ext cx="1187777" cy="1234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063438-CA46-4DFD-91AC-D20157195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54" t="19381" r="69304" b="62612"/>
          <a:stretch/>
        </p:blipFill>
        <p:spPr>
          <a:xfrm>
            <a:off x="7357622" y="1630835"/>
            <a:ext cx="1187777" cy="12349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EDF856-997F-46FB-BC25-DB27F221C0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55" t="17560" r="42426" b="55541"/>
          <a:stretch/>
        </p:blipFill>
        <p:spPr>
          <a:xfrm>
            <a:off x="1112364" y="3087279"/>
            <a:ext cx="3667026" cy="14988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FF59AB-0C07-433B-B069-F4BDF081F6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55" t="17560" r="42426" b="55541"/>
          <a:stretch/>
        </p:blipFill>
        <p:spPr>
          <a:xfrm>
            <a:off x="5156463" y="3087279"/>
            <a:ext cx="3667026" cy="14988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FAE507-1BC4-422B-B53D-9B8B0B70D4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55" t="51396" r="23394" b="27965"/>
          <a:stretch/>
        </p:blipFill>
        <p:spPr>
          <a:xfrm>
            <a:off x="1041047" y="5005634"/>
            <a:ext cx="7782442" cy="16119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3A0046-E1B8-4C65-A60B-D8AD289190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86" t="59516" r="29770" b="28810"/>
          <a:stretch/>
        </p:blipFill>
        <p:spPr>
          <a:xfrm>
            <a:off x="1503694" y="55381"/>
            <a:ext cx="6782349" cy="7659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4C3AC0-B865-43D0-9FFE-9559B4DF00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517" t="33293" r="55844" b="54526"/>
          <a:stretch/>
        </p:blipFill>
        <p:spPr>
          <a:xfrm>
            <a:off x="2648198" y="621287"/>
            <a:ext cx="4262384" cy="84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14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Martin (Ty Gwyn Special School)</dc:creator>
  <cp:lastModifiedBy>R Martin (Ty Gwyn Special School)</cp:lastModifiedBy>
  <cp:revision>2</cp:revision>
  <dcterms:created xsi:type="dcterms:W3CDTF">2021-02-02T09:55:49Z</dcterms:created>
  <dcterms:modified xsi:type="dcterms:W3CDTF">2021-02-02T10:26:38Z</dcterms:modified>
</cp:coreProperties>
</file>