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64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showMasterSp="0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oogle Shape;23;p2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Google Shape;24;p2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5" name="Google Shape;25;p2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26" name="Google Shape;26;p2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27" name="Google Shape;27;p2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28" name="Google Shape;28;p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</p:spPr>
        </p:sp>
        <p:sp>
          <p:nvSpPr>
            <p:cNvPr id="30" name="Google Shape;30;p2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</p:spPr>
        </p:sp>
        <p:sp>
          <p:nvSpPr>
            <p:cNvPr id="31" name="Google Shape;31;p2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32" name="Google Shape;32;p2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aption">
  <p:cSld name="Title and Caption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1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1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93" name="Google Shape;93;p1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Quote with Caption">
  <p:cSld name="Quote with Caption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2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2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9" name="Google Shape;99;p12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0" name="Google Shape;100;p1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03" name="Google Shape;103;p12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0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04" name="Google Shape;104;p12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0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800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Name Card">
  <p:cSld name="Name Card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3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3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8" name="Google Shape;108;p1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1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Quote Name Card">
  <p:cSld name="Quote Name Card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4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4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4" name="Google Shape;114;p14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5" name="Google Shape;115;p1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1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18" name="Google Shape;118;p14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0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19" name="Google Shape;119;p1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0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rue or False">
  <p:cSld name="True or Fals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5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15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3" name="Google Shape;123;p15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4" name="Google Shape;124;p1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1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6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16"/>
          <p:cNvSpPr txBox="1"/>
          <p:nvPr>
            <p:ph idx="1" type="body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0" name="Google Shape;130;p1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1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1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7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17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6" name="Google Shape;136;p1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1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1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4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6" name="Google Shape;46;p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5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5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2" name="Google Shape;52;p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6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6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8" name="Google Shape;58;p6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9" name="Google Shape;59;p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7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7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65" name="Google Shape;65;p7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66" name="Google Shape;66;p7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67" name="Google Shape;67;p7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9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9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9" name="Google Shape;79;p9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80" name="Google Shape;80;p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0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6" name="Google Shape;86;p10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87" name="Google Shape;87;p1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" name="Google Shape;7;p1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8" name="Google Shape;8;p1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9" name="Google Shape;9;p1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10" name="Google Shape;10;p1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1" name="Google Shape;11;p1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1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</p:spPr>
        </p:sp>
        <p:sp>
          <p:nvSpPr>
            <p:cNvPr id="13" name="Google Shape;13;p1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</p:spPr>
        </p:sp>
        <p:sp>
          <p:nvSpPr>
            <p:cNvPr id="14" name="Google Shape;14;p1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15" name="Google Shape;15;p1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7" name="Google Shape;17;p1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8" name="Google Shape;18;p1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9" name="Google Shape;19;p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0" name="Google Shape;20;p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1" name="Google Shape;21;p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Relationship Id="rId4" Type="http://schemas.openxmlformats.org/officeDocument/2006/relationships/hyperlink" Target="https://www.youtube.com/watch?v=pmu1UyC7rJQ&amp;list=PLdr6oK0gy1B2qhd9vhIyi9ZgNuGRnoZCj&amp;index=13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Relationship Id="rId4" Type="http://schemas.openxmlformats.org/officeDocument/2006/relationships/hyperlink" Target="https://www.youtube.com/watch?v=ascxrd5Co2U&amp;list=PLdr6oK0gy1B2qhd9vhIyi9ZgNuGRnoZCj&amp;index=10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hyperlink" Target="https://www.youtube.com/watch?v=Wx2HNgMLMF0&amp;list=PLdr6oK0gy1B2qhd9vhIyi9ZgNuGRnoZCj&amp;index=2&amp;t=0s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hyperlink" Target="https://www.youtube.com/watch?v=KMzbK_Q_j_I&amp;list=PLdr6oK0gy1B2qhd9vhIyi9ZgNuGRnoZCj&amp;index=3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hyperlink" Target="https://www.youtube.com/watch?v=aqiNFWDY7do&amp;list=PLdr6oK0gy1B2qhd9vhIyi9ZgNuGRnoZCj&amp;index=5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hyperlink" Target="https://www.youtube.com/watch?v=D21qFkw_eaw&amp;list=PLdr6oK0gy1B2qhd9vhIyi9ZgNuGRnoZCj&amp;index=18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hyperlink" Target="https://www.youtube.com/watch?v=WqCkS07cyYw&amp;list=PLdr6oK0gy1B2qhd9vhIyi9ZgNuGRnoZCj&amp;index=7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Relationship Id="rId4" Type="http://schemas.openxmlformats.org/officeDocument/2006/relationships/hyperlink" Target="https://www.youtube.com/watch?v=mW2UD6q4Qhg&amp;list=PLdr6oK0gy1B2qhd9vhIyi9ZgNuGRnoZCj&amp;index=12" TargetMode="External"/><Relationship Id="rId5" Type="http://schemas.openxmlformats.org/officeDocument/2006/relationships/hyperlink" Target="https://www.youtube.com/watch?v=mW2UD6q4Qhg&amp;list=PLdr6oK0gy1B2qhd9vhIyi9ZgNuGRnoZCj&amp;index=12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Relationship Id="rId4" Type="http://schemas.openxmlformats.org/officeDocument/2006/relationships/hyperlink" Target="https://www.youtube.com/watch?v=QvcWt96FpCo&amp;list=PLdr6oK0gy1B2qhd9vhIyi9ZgNuGRnoZCj&amp;index=19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Relationship Id="rId4" Type="http://schemas.openxmlformats.org/officeDocument/2006/relationships/hyperlink" Target="https://www.youtube.com/watch?v=hABrE2rqBlc&amp;list=PLdr6oK0gy1B2qhd9vhIyi9ZgNuGRnoZCj&amp;index=8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8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640"/>
              <a:buFont typeface="Trebuchet MS"/>
              <a:buNone/>
            </a:pPr>
            <a:r>
              <a:rPr b="1" lang="en-GB" sz="8640"/>
              <a:t>Feeling the Beat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2" name="Google Shape;212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68971" y="1643993"/>
            <a:ext cx="2019300" cy="2019300"/>
          </a:xfrm>
          <a:prstGeom prst="rect">
            <a:avLst/>
          </a:prstGeom>
          <a:noFill/>
          <a:ln>
            <a:noFill/>
          </a:ln>
        </p:spPr>
      </p:pic>
      <p:sp>
        <p:nvSpPr>
          <p:cNvPr id="213" name="Google Shape;213;p27"/>
          <p:cNvSpPr txBox="1"/>
          <p:nvPr/>
        </p:nvSpPr>
        <p:spPr>
          <a:xfrm>
            <a:off x="1854200" y="5003800"/>
            <a:ext cx="85217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Tickle children with a feather on their arms / legs.</a:t>
            </a:r>
            <a:endParaRPr/>
          </a:p>
        </p:txBody>
      </p:sp>
      <p:sp>
        <p:nvSpPr>
          <p:cNvPr id="214" name="Google Shape;214;p27"/>
          <p:cNvSpPr txBox="1"/>
          <p:nvPr/>
        </p:nvSpPr>
        <p:spPr>
          <a:xfrm>
            <a:off x="5848125" y="2245800"/>
            <a:ext cx="3000000" cy="125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u="sng">
                <a:solidFill>
                  <a:schemeClr val="hlink"/>
                </a:solidFill>
                <a:hlinkClick r:id="rId4"/>
              </a:rPr>
              <a:t>https://www.youtube.com/watch?v=pmu1UyC7rJQ&amp;list=PLdr6oK0gy1B2qhd9vhIyi9ZgNuGRnoZCj&amp;index=13</a:t>
            </a:r>
            <a:endParaRPr/>
          </a:p>
        </p:txBody>
      </p:sp>
      <p:sp>
        <p:nvSpPr>
          <p:cNvPr id="215" name="Google Shape;215;p27"/>
          <p:cNvSpPr txBox="1"/>
          <p:nvPr/>
        </p:nvSpPr>
        <p:spPr>
          <a:xfrm>
            <a:off x="512475" y="271300"/>
            <a:ext cx="4581900" cy="7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latin typeface="Trebuchet MS"/>
                <a:ea typeface="Trebuchet MS"/>
                <a:cs typeface="Trebuchet MS"/>
                <a:sym typeface="Trebuchet MS"/>
              </a:rPr>
              <a:t>Song: Feathers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8"/>
          <p:cNvSpPr txBox="1"/>
          <p:nvPr/>
        </p:nvSpPr>
        <p:spPr>
          <a:xfrm>
            <a:off x="1835150" y="5842000"/>
            <a:ext cx="85217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Encourage children to tap a drum along to the music.</a:t>
            </a:r>
            <a:endParaRPr/>
          </a:p>
        </p:txBody>
      </p:sp>
      <p:pic>
        <p:nvPicPr>
          <p:cNvPr id="221" name="Google Shape;221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80200" y="2051843"/>
            <a:ext cx="1841500" cy="184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22" name="Google Shape;222;p28"/>
          <p:cNvSpPr txBox="1"/>
          <p:nvPr/>
        </p:nvSpPr>
        <p:spPr>
          <a:xfrm>
            <a:off x="512475" y="271300"/>
            <a:ext cx="4581900" cy="7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latin typeface="Trebuchet MS"/>
                <a:ea typeface="Trebuchet MS"/>
                <a:cs typeface="Trebuchet MS"/>
                <a:sym typeface="Trebuchet MS"/>
              </a:rPr>
              <a:t>Song: Little Drum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23" name="Google Shape;223;p28"/>
          <p:cNvSpPr txBox="1"/>
          <p:nvPr/>
        </p:nvSpPr>
        <p:spPr>
          <a:xfrm>
            <a:off x="5652200" y="2260875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u="sng">
                <a:solidFill>
                  <a:schemeClr val="hlink"/>
                </a:solidFill>
                <a:hlinkClick r:id="rId4"/>
              </a:rPr>
              <a:t>https://www.youtube.com/watch?v=ascxrd5Co2U&amp;list=PLdr6oK0gy1B2qhd9vhIyi9ZgNuGRnoZCj&amp;index=10</a:t>
            </a:r>
            <a:endParaRPr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10128" y="1556498"/>
            <a:ext cx="2273300" cy="2273300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19"/>
          <p:cNvSpPr txBox="1"/>
          <p:nvPr/>
        </p:nvSpPr>
        <p:spPr>
          <a:xfrm>
            <a:off x="1854200" y="5003800"/>
            <a:ext cx="85217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Support children to follow the actions to the song / tap on the child’s body at the appropriate point in the song.</a:t>
            </a:r>
            <a:endParaRPr/>
          </a:p>
        </p:txBody>
      </p:sp>
      <p:sp>
        <p:nvSpPr>
          <p:cNvPr id="150" name="Google Shape;150;p19"/>
          <p:cNvSpPr txBox="1"/>
          <p:nvPr/>
        </p:nvSpPr>
        <p:spPr>
          <a:xfrm>
            <a:off x="4619297" y="2044262"/>
            <a:ext cx="5002924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u="sng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https://www.youtube.com/watch?v=Wx2HNgMLMF0&amp;list=PLdr6oK0gy1B2qhd9vhIyi9ZgNuGRnoZCj&amp;index=2&amp;t=0s</a:t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1" name="Google Shape;151;p19"/>
          <p:cNvSpPr txBox="1"/>
          <p:nvPr/>
        </p:nvSpPr>
        <p:spPr>
          <a:xfrm>
            <a:off x="512475" y="271300"/>
            <a:ext cx="4581900" cy="7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latin typeface="Trebuchet MS"/>
                <a:ea typeface="Trebuchet MS"/>
                <a:cs typeface="Trebuchet MS"/>
                <a:sym typeface="Trebuchet MS"/>
              </a:rPr>
              <a:t>Song: Welcome song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Google Shape;156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059" y="1714062"/>
            <a:ext cx="1879600" cy="1879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20"/>
          <p:cNvSpPr txBox="1"/>
          <p:nvPr/>
        </p:nvSpPr>
        <p:spPr>
          <a:xfrm>
            <a:off x="1854200" y="5003800"/>
            <a:ext cx="85217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Support children to follow the actions to the song / tap on the child’s body at the appropriate point in the song.</a:t>
            </a:r>
            <a:endParaRPr/>
          </a:p>
        </p:txBody>
      </p:sp>
      <p:sp>
        <p:nvSpPr>
          <p:cNvPr id="158" name="Google Shape;158;p20"/>
          <p:cNvSpPr txBox="1"/>
          <p:nvPr/>
        </p:nvSpPr>
        <p:spPr>
          <a:xfrm>
            <a:off x="5000297" y="2201917"/>
            <a:ext cx="3886200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u="sng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https://www.youtube.com/watch?v=KMzbK_Q_j_I&amp;list=PLdr6oK0gy1B2qhd9vhIyi9ZgNuGRnoZCj&amp;index=3</a:t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9" name="Google Shape;159;p20"/>
          <p:cNvSpPr txBox="1"/>
          <p:nvPr/>
        </p:nvSpPr>
        <p:spPr>
          <a:xfrm>
            <a:off x="527550" y="256225"/>
            <a:ext cx="4581900" cy="7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latin typeface="Trebuchet MS"/>
                <a:ea typeface="Trebuchet MS"/>
                <a:cs typeface="Trebuchet MS"/>
                <a:sym typeface="Trebuchet MS"/>
              </a:rPr>
              <a:t>Song: Feeling the Beat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92275" y="1769806"/>
            <a:ext cx="2082800" cy="208280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21"/>
          <p:cNvSpPr txBox="1"/>
          <p:nvPr/>
        </p:nvSpPr>
        <p:spPr>
          <a:xfrm>
            <a:off x="1854200" y="5003800"/>
            <a:ext cx="85217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Support children to follow the actions to the song / tap on the child’s body at the appropriate point in the song.</a:t>
            </a:r>
            <a:endParaRPr/>
          </a:p>
        </p:txBody>
      </p:sp>
      <p:sp>
        <p:nvSpPr>
          <p:cNvPr id="166" name="Google Shape;166;p21"/>
          <p:cNvSpPr txBox="1"/>
          <p:nvPr/>
        </p:nvSpPr>
        <p:spPr>
          <a:xfrm>
            <a:off x="5215100" y="2230850"/>
            <a:ext cx="3000000" cy="116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u="sng">
                <a:solidFill>
                  <a:schemeClr val="hlink"/>
                </a:solidFill>
                <a:hlinkClick r:id="rId4"/>
              </a:rPr>
              <a:t>https://www.youtube.com/watch?v=aqiNFWDY7do&amp;list=PLdr6oK0gy1B2qhd9vhIyi9ZgNuGRnoZCj&amp;index=5</a:t>
            </a:r>
            <a:endParaRPr/>
          </a:p>
        </p:txBody>
      </p:sp>
      <p:sp>
        <p:nvSpPr>
          <p:cNvPr id="167" name="Google Shape;167;p21"/>
          <p:cNvSpPr txBox="1"/>
          <p:nvPr/>
        </p:nvSpPr>
        <p:spPr>
          <a:xfrm>
            <a:off x="512475" y="271300"/>
            <a:ext cx="4581900" cy="7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latin typeface="Trebuchet MS"/>
                <a:ea typeface="Trebuchet MS"/>
                <a:cs typeface="Trebuchet MS"/>
                <a:sym typeface="Trebuchet MS"/>
              </a:rPr>
              <a:t>Song: That’s what I like to do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Google Shape;172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95938" y="1619469"/>
            <a:ext cx="2171700" cy="2171700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22"/>
          <p:cNvSpPr txBox="1"/>
          <p:nvPr/>
        </p:nvSpPr>
        <p:spPr>
          <a:xfrm>
            <a:off x="1854200" y="5003800"/>
            <a:ext cx="85217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Start with 5 balloons. Take one away at the appropriate parts in the song.</a:t>
            </a:r>
            <a:endParaRPr/>
          </a:p>
        </p:txBody>
      </p:sp>
      <p:sp>
        <p:nvSpPr>
          <p:cNvPr id="174" name="Google Shape;174;p22"/>
          <p:cNvSpPr txBox="1"/>
          <p:nvPr/>
        </p:nvSpPr>
        <p:spPr>
          <a:xfrm>
            <a:off x="4960883" y="2201917"/>
            <a:ext cx="4293475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u="sng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https://www.youtube.com/watch?v=D21qFkw_eaw&amp;list=PLdr6oK0gy1B2qhd9vhIyi9ZgNuGRnoZCj&amp;index=18</a:t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75" name="Google Shape;175;p22"/>
          <p:cNvSpPr txBox="1"/>
          <p:nvPr/>
        </p:nvSpPr>
        <p:spPr>
          <a:xfrm>
            <a:off x="512475" y="271300"/>
            <a:ext cx="4581900" cy="7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latin typeface="Trebuchet MS"/>
                <a:ea typeface="Trebuchet MS"/>
                <a:cs typeface="Trebuchet MS"/>
                <a:sym typeface="Trebuchet MS"/>
              </a:rPr>
              <a:t>Song: 5 red balloons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Google Shape;180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32825" y="1770631"/>
            <a:ext cx="2006600" cy="200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Google Shape;181;p23"/>
          <p:cNvSpPr txBox="1"/>
          <p:nvPr/>
        </p:nvSpPr>
        <p:spPr>
          <a:xfrm>
            <a:off x="1854200" y="5003800"/>
            <a:ext cx="85217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Support children to follow the actions to the song / tap on the child’s body at the appropriate point in the song.</a:t>
            </a:r>
            <a:endParaRPr/>
          </a:p>
        </p:txBody>
      </p:sp>
      <p:sp>
        <p:nvSpPr>
          <p:cNvPr id="182" name="Google Shape;182;p23"/>
          <p:cNvSpPr txBox="1"/>
          <p:nvPr/>
        </p:nvSpPr>
        <p:spPr>
          <a:xfrm>
            <a:off x="4687550" y="2275950"/>
            <a:ext cx="3000000" cy="13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u="sng">
                <a:solidFill>
                  <a:schemeClr val="hlink"/>
                </a:solidFill>
                <a:hlinkClick r:id="rId4"/>
              </a:rPr>
              <a:t>https://www.youtube.com/watch?v=WqCkS07cyYw&amp;list=PLdr6oK0gy1B2qhd9vhIyi9ZgNuGRnoZCj&amp;index=7</a:t>
            </a:r>
            <a:endParaRPr/>
          </a:p>
        </p:txBody>
      </p:sp>
      <p:sp>
        <p:nvSpPr>
          <p:cNvPr id="183" name="Google Shape;183;p23"/>
          <p:cNvSpPr txBox="1"/>
          <p:nvPr/>
        </p:nvSpPr>
        <p:spPr>
          <a:xfrm>
            <a:off x="512475" y="271300"/>
            <a:ext cx="4581900" cy="7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latin typeface="Trebuchet MS"/>
                <a:ea typeface="Trebuchet MS"/>
                <a:cs typeface="Trebuchet MS"/>
                <a:sym typeface="Trebuchet MS"/>
              </a:rPr>
              <a:t>Song: Turn the other way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Google Shape;188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54200" y="2258769"/>
            <a:ext cx="1778000" cy="177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24"/>
          <p:cNvSpPr txBox="1"/>
          <p:nvPr/>
        </p:nvSpPr>
        <p:spPr>
          <a:xfrm>
            <a:off x="1854200" y="5003800"/>
            <a:ext cx="85217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Support children to follow the actions to the song / tap on the child’s body at the appropriate point in the song.</a:t>
            </a:r>
            <a:endParaRPr/>
          </a:p>
        </p:txBody>
      </p:sp>
      <p:sp>
        <p:nvSpPr>
          <p:cNvPr id="190" name="Google Shape;190;p24"/>
          <p:cNvSpPr txBox="1"/>
          <p:nvPr/>
        </p:nvSpPr>
        <p:spPr>
          <a:xfrm>
            <a:off x="4808150" y="2258775"/>
            <a:ext cx="3000000" cy="185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u="sng">
                <a:solidFill>
                  <a:schemeClr val="hlink"/>
                </a:solidFill>
                <a:hlinkClick r:id="rId4"/>
              </a:rPr>
              <a:t>h</a:t>
            </a:r>
            <a:r>
              <a:rPr lang="en-GB" sz="1800" u="sng">
                <a:solidFill>
                  <a:schemeClr val="hlink"/>
                </a:solidFill>
                <a:hlinkClick r:id="rId5"/>
              </a:rPr>
              <a:t>ttps://www.youtube.com/watch?v=mW2UD6q4Qhg&amp;list=PLdr6oK0gy1B2qhd9vhIyi9ZgNuGRnoZCj&amp;index=12</a:t>
            </a:r>
            <a:endParaRPr sz="1800"/>
          </a:p>
        </p:txBody>
      </p:sp>
      <p:sp>
        <p:nvSpPr>
          <p:cNvPr id="191" name="Google Shape;191;p24"/>
          <p:cNvSpPr txBox="1"/>
          <p:nvPr/>
        </p:nvSpPr>
        <p:spPr>
          <a:xfrm>
            <a:off x="361750" y="226100"/>
            <a:ext cx="4853400" cy="97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latin typeface="Trebuchet MS"/>
                <a:ea typeface="Trebuchet MS"/>
                <a:cs typeface="Trebuchet MS"/>
                <a:sym typeface="Trebuchet MS"/>
              </a:rPr>
              <a:t>Song: Pat your head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" name="Google Shape;196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38100" y="2336800"/>
            <a:ext cx="1828800" cy="1828800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Google Shape;197;p25"/>
          <p:cNvSpPr txBox="1"/>
          <p:nvPr/>
        </p:nvSpPr>
        <p:spPr>
          <a:xfrm>
            <a:off x="1854200" y="5003800"/>
            <a:ext cx="85217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Support children to follow the actions to the song / tap on the child’s body at the appropriate point in the song.</a:t>
            </a:r>
            <a:endParaRPr/>
          </a:p>
        </p:txBody>
      </p:sp>
      <p:sp>
        <p:nvSpPr>
          <p:cNvPr id="198" name="Google Shape;198;p25"/>
          <p:cNvSpPr txBox="1"/>
          <p:nvPr/>
        </p:nvSpPr>
        <p:spPr>
          <a:xfrm>
            <a:off x="5269800" y="2664700"/>
            <a:ext cx="3000000" cy="137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u="sng">
                <a:solidFill>
                  <a:schemeClr val="hlink"/>
                </a:solidFill>
                <a:hlinkClick r:id="rId4"/>
              </a:rPr>
              <a:t>https://www.youtube.com/watch?v=QvcWt96FpCo&amp;list=PLdr6oK0gy1B2qhd9vhIyi9ZgNuGRnoZCj&amp;index=19</a:t>
            </a:r>
            <a:endParaRPr sz="1800"/>
          </a:p>
        </p:txBody>
      </p:sp>
      <p:sp>
        <p:nvSpPr>
          <p:cNvPr id="199" name="Google Shape;199;p25"/>
          <p:cNvSpPr txBox="1"/>
          <p:nvPr/>
        </p:nvSpPr>
        <p:spPr>
          <a:xfrm>
            <a:off x="557675" y="376825"/>
            <a:ext cx="5049300" cy="87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latin typeface="Trebuchet MS"/>
                <a:ea typeface="Trebuchet MS"/>
                <a:cs typeface="Trebuchet MS"/>
                <a:sym typeface="Trebuchet MS"/>
              </a:rPr>
              <a:t>Song: Floppy Old Clown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" name="Google Shape;204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39925" y="1942994"/>
            <a:ext cx="1866900" cy="1866900"/>
          </a:xfrm>
          <a:prstGeom prst="rect">
            <a:avLst/>
          </a:prstGeom>
          <a:noFill/>
          <a:ln>
            <a:noFill/>
          </a:ln>
        </p:spPr>
      </p:pic>
      <p:sp>
        <p:nvSpPr>
          <p:cNvPr id="205" name="Google Shape;205;p26"/>
          <p:cNvSpPr txBox="1"/>
          <p:nvPr/>
        </p:nvSpPr>
        <p:spPr>
          <a:xfrm>
            <a:off x="1854200" y="5003800"/>
            <a:ext cx="85217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Support children to follow the actions to the song / tap on the child’s body at the appropriate point in the song.</a:t>
            </a:r>
            <a:endParaRPr/>
          </a:p>
        </p:txBody>
      </p:sp>
      <p:sp>
        <p:nvSpPr>
          <p:cNvPr id="206" name="Google Shape;206;p26"/>
          <p:cNvSpPr txBox="1"/>
          <p:nvPr/>
        </p:nvSpPr>
        <p:spPr>
          <a:xfrm>
            <a:off x="5772750" y="2019700"/>
            <a:ext cx="3000000" cy="156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u="sng">
                <a:solidFill>
                  <a:schemeClr val="hlink"/>
                </a:solidFill>
                <a:hlinkClick r:id="rId4"/>
              </a:rPr>
              <a:t>https://www.youtube.com/watch?v=hABrE2rqBlc&amp;list=PLdr6oK0gy1B2qhd9vhIyi9ZgNuGRnoZCj&amp;index=8</a:t>
            </a:r>
            <a:endParaRPr sz="1800"/>
          </a:p>
        </p:txBody>
      </p:sp>
      <p:sp>
        <p:nvSpPr>
          <p:cNvPr id="207" name="Google Shape;207;p26"/>
          <p:cNvSpPr txBox="1"/>
          <p:nvPr/>
        </p:nvSpPr>
        <p:spPr>
          <a:xfrm>
            <a:off x="512475" y="331600"/>
            <a:ext cx="3662700" cy="85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latin typeface="Trebuchet MS"/>
                <a:ea typeface="Trebuchet MS"/>
                <a:cs typeface="Trebuchet MS"/>
                <a:sym typeface="Trebuchet MS"/>
              </a:rPr>
              <a:t>Song: Wriggle</a:t>
            </a:r>
            <a:endParaRPr sz="1800"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acet">
  <a:themeElements>
    <a:clrScheme name="Facet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