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AFEBD-BA55-1241-7AF7-424C5326E8BD}" v="281" dt="2020-03-23T09:04:15.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1030" autoAdjust="0"/>
  </p:normalViewPr>
  <p:slideViewPr>
    <p:cSldViewPr snapToGrid="0">
      <p:cViewPr varScale="1">
        <p:scale>
          <a:sx n="66" d="100"/>
          <a:sy n="66" d="100"/>
        </p:scale>
        <p:origin x="109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45166-3915-464A-A9D4-B0197408DDF5}" type="datetimeFigureOut">
              <a:rPr lang="en-US"/>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EEC4B-B171-47A1-BF0D-7EED32B76F1E}" type="slidenum">
              <a:rPr lang="en-US"/>
              <a:t>‹#›</a:t>
            </a:fld>
            <a:endParaRPr lang="en-US"/>
          </a:p>
        </p:txBody>
      </p:sp>
    </p:spTree>
    <p:extLst>
      <p:ext uri="{BB962C8B-B14F-4D97-AF65-F5344CB8AC3E}">
        <p14:creationId xmlns:p14="http://schemas.microsoft.com/office/powerpoint/2010/main" val="47134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Drag the day of the week and the taste of the day into the box</a:t>
            </a:r>
          </a:p>
          <a:p>
            <a:endParaRPr lang="en-US" dirty="0">
              <a:cs typeface="Calibri"/>
            </a:endParaRPr>
          </a:p>
          <a:p>
            <a:r>
              <a:rPr lang="en-US" dirty="0">
                <a:cs typeface="Calibri"/>
              </a:rPr>
              <a:t>Taste and smell the apple if available. </a:t>
            </a:r>
          </a:p>
        </p:txBody>
      </p:sp>
      <p:sp>
        <p:nvSpPr>
          <p:cNvPr id="4" name="Slide Number Placeholder 3"/>
          <p:cNvSpPr>
            <a:spLocks noGrp="1"/>
          </p:cNvSpPr>
          <p:nvPr>
            <p:ph type="sldNum" sz="quarter" idx="5"/>
          </p:nvPr>
        </p:nvSpPr>
        <p:spPr/>
        <p:txBody>
          <a:bodyPr/>
          <a:lstStyle/>
          <a:p>
            <a:fld id="{C01EEC4B-B171-47A1-BF0D-7EED32B76F1E}" type="slidenum">
              <a:rPr lang="en-US"/>
              <a:t>1</a:t>
            </a:fld>
            <a:endParaRPr lang="en-US"/>
          </a:p>
        </p:txBody>
      </p:sp>
    </p:spTree>
    <p:extLst>
      <p:ext uri="{BB962C8B-B14F-4D97-AF65-F5344CB8AC3E}">
        <p14:creationId xmlns:p14="http://schemas.microsoft.com/office/powerpoint/2010/main" val="277234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Turn the lights off and make a relaxing setting. Shake any instruments you may have or shake your body.</a:t>
            </a:r>
          </a:p>
        </p:txBody>
      </p:sp>
      <p:sp>
        <p:nvSpPr>
          <p:cNvPr id="4" name="Slide Number Placeholder 3"/>
          <p:cNvSpPr>
            <a:spLocks noGrp="1"/>
          </p:cNvSpPr>
          <p:nvPr>
            <p:ph type="sldNum" sz="quarter" idx="5"/>
          </p:nvPr>
        </p:nvSpPr>
        <p:spPr/>
        <p:txBody>
          <a:bodyPr/>
          <a:lstStyle/>
          <a:p>
            <a:fld id="{C01EEC4B-B171-47A1-BF0D-7EED32B76F1E}" type="slidenum">
              <a:rPr lang="en-US"/>
              <a:t>2</a:t>
            </a:fld>
            <a:endParaRPr lang="en-US"/>
          </a:p>
        </p:txBody>
      </p:sp>
    </p:spTree>
    <p:extLst>
      <p:ext uri="{BB962C8B-B14F-4D97-AF65-F5344CB8AC3E}">
        <p14:creationId xmlns:p14="http://schemas.microsoft.com/office/powerpoint/2010/main" val="135626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is suitable for SO, TI, HP, BG and BS</a:t>
            </a:r>
          </a:p>
        </p:txBody>
      </p:sp>
      <p:sp>
        <p:nvSpPr>
          <p:cNvPr id="4" name="Slide Number Placeholder 3"/>
          <p:cNvSpPr>
            <a:spLocks noGrp="1"/>
          </p:cNvSpPr>
          <p:nvPr>
            <p:ph type="sldNum" sz="quarter" idx="5"/>
          </p:nvPr>
        </p:nvSpPr>
        <p:spPr/>
        <p:txBody>
          <a:bodyPr/>
          <a:lstStyle/>
          <a:p>
            <a:fld id="{C01EEC4B-B171-47A1-BF0D-7EED32B76F1E}" type="slidenum">
              <a:rPr lang="en-US"/>
              <a:t>3</a:t>
            </a:fld>
            <a:endParaRPr lang="en-US"/>
          </a:p>
        </p:txBody>
      </p:sp>
    </p:spTree>
    <p:extLst>
      <p:ext uri="{BB962C8B-B14F-4D97-AF65-F5344CB8AC3E}">
        <p14:creationId xmlns:p14="http://schemas.microsoft.com/office/powerpoint/2010/main" val="200728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is suitable for ML, JM and AM</a:t>
            </a:r>
          </a:p>
        </p:txBody>
      </p:sp>
      <p:sp>
        <p:nvSpPr>
          <p:cNvPr id="4" name="Slide Number Placeholder 3"/>
          <p:cNvSpPr>
            <a:spLocks noGrp="1"/>
          </p:cNvSpPr>
          <p:nvPr>
            <p:ph type="sldNum" sz="quarter" idx="5"/>
          </p:nvPr>
        </p:nvSpPr>
        <p:spPr/>
        <p:txBody>
          <a:bodyPr/>
          <a:lstStyle/>
          <a:p>
            <a:fld id="{C01EEC4B-B171-47A1-BF0D-7EED32B76F1E}" type="slidenum">
              <a:rPr lang="en-US"/>
              <a:t>4</a:t>
            </a:fld>
            <a:endParaRPr lang="en-US"/>
          </a:p>
        </p:txBody>
      </p:sp>
    </p:spTree>
    <p:extLst>
      <p:ext uri="{BB962C8B-B14F-4D97-AF65-F5344CB8AC3E}">
        <p14:creationId xmlns:p14="http://schemas.microsoft.com/office/powerpoint/2010/main" val="399663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Humanities</a:t>
            </a:r>
            <a:endParaRPr lang="en-GB" dirty="0"/>
          </a:p>
        </p:txBody>
      </p:sp>
      <p:sp>
        <p:nvSpPr>
          <p:cNvPr id="4" name="Slide Number Placeholder 3"/>
          <p:cNvSpPr>
            <a:spLocks noGrp="1"/>
          </p:cNvSpPr>
          <p:nvPr>
            <p:ph type="sldNum" sz="quarter" idx="5"/>
          </p:nvPr>
        </p:nvSpPr>
        <p:spPr/>
        <p:txBody>
          <a:bodyPr/>
          <a:lstStyle/>
          <a:p>
            <a:fld id="{C01EEC4B-B171-47A1-BF0D-7EED32B76F1E}" type="slidenum">
              <a:rPr lang="en-US" smtClean="0"/>
              <a:t>5</a:t>
            </a:fld>
            <a:endParaRPr lang="en-US"/>
          </a:p>
        </p:txBody>
      </p:sp>
    </p:spTree>
    <p:extLst>
      <p:ext uri="{BB962C8B-B14F-4D97-AF65-F5344CB8AC3E}">
        <p14:creationId xmlns:p14="http://schemas.microsoft.com/office/powerpoint/2010/main" val="24878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JFA5Bitv7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2C5AF-CC83-4246-8090-DD2566ED98A4}"/>
              </a:ext>
            </a:extLst>
          </p:cNvPr>
          <p:cNvSpPr/>
          <p:nvPr/>
        </p:nvSpPr>
        <p:spPr>
          <a:xfrm>
            <a:off x="4914900" y="390525"/>
            <a:ext cx="4895850" cy="3810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clock, drawing&#10;&#10;Description generated with very high confidence">
            <a:extLst>
              <a:ext uri="{FF2B5EF4-FFF2-40B4-BE49-F238E27FC236}">
                <a16:creationId xmlns:a16="http://schemas.microsoft.com/office/drawing/2014/main" id="{28BABBBC-43F6-4ED5-8EEC-DD91D0809E51}"/>
              </a:ext>
            </a:extLst>
          </p:cNvPr>
          <p:cNvPicPr>
            <a:picLocks noChangeAspect="1"/>
          </p:cNvPicPr>
          <p:nvPr/>
        </p:nvPicPr>
        <p:blipFill>
          <a:blip r:embed="rId3"/>
          <a:stretch>
            <a:fillRect/>
          </a:stretch>
        </p:blipFill>
        <p:spPr>
          <a:xfrm>
            <a:off x="671513" y="4605338"/>
            <a:ext cx="2219325" cy="1943100"/>
          </a:xfrm>
          <a:prstGeom prst="rect">
            <a:avLst/>
          </a:prstGeom>
        </p:spPr>
      </p:pic>
      <p:pic>
        <p:nvPicPr>
          <p:cNvPr id="8" name="Picture 8" descr="A picture containing object, clock, black, white&#10;&#10;Description generated with very high confidence">
            <a:extLst>
              <a:ext uri="{FF2B5EF4-FFF2-40B4-BE49-F238E27FC236}">
                <a16:creationId xmlns:a16="http://schemas.microsoft.com/office/drawing/2014/main" id="{351F6122-731F-4BD8-9761-80EF43425B8D}"/>
              </a:ext>
            </a:extLst>
          </p:cNvPr>
          <p:cNvPicPr>
            <a:picLocks noChangeAspect="1"/>
          </p:cNvPicPr>
          <p:nvPr/>
        </p:nvPicPr>
        <p:blipFill>
          <a:blip r:embed="rId4"/>
          <a:stretch>
            <a:fillRect/>
          </a:stretch>
        </p:blipFill>
        <p:spPr>
          <a:xfrm>
            <a:off x="2838450" y="4719638"/>
            <a:ext cx="1847850" cy="1828800"/>
          </a:xfrm>
          <a:prstGeom prst="rect">
            <a:avLst/>
          </a:prstGeom>
        </p:spPr>
      </p:pic>
      <p:pic>
        <p:nvPicPr>
          <p:cNvPr id="10" name="Picture 10" descr="A picture containing object, clock, drawing, white&#10;&#10;Description generated with very high confidence">
            <a:extLst>
              <a:ext uri="{FF2B5EF4-FFF2-40B4-BE49-F238E27FC236}">
                <a16:creationId xmlns:a16="http://schemas.microsoft.com/office/drawing/2014/main" id="{7BD831F0-586B-4D5C-AEBA-21DD84CF7F1F}"/>
              </a:ext>
            </a:extLst>
          </p:cNvPr>
          <p:cNvPicPr>
            <a:picLocks noChangeAspect="1"/>
          </p:cNvPicPr>
          <p:nvPr/>
        </p:nvPicPr>
        <p:blipFill>
          <a:blip r:embed="rId5"/>
          <a:stretch>
            <a:fillRect/>
          </a:stretch>
        </p:blipFill>
        <p:spPr>
          <a:xfrm>
            <a:off x="4686300" y="4776788"/>
            <a:ext cx="1895475" cy="1828800"/>
          </a:xfrm>
          <a:prstGeom prst="rect">
            <a:avLst/>
          </a:prstGeom>
        </p:spPr>
      </p:pic>
      <p:pic>
        <p:nvPicPr>
          <p:cNvPr id="12" name="Picture 12" descr="A close up of a clock&#10;&#10;Description generated with high confidence">
            <a:extLst>
              <a:ext uri="{FF2B5EF4-FFF2-40B4-BE49-F238E27FC236}">
                <a16:creationId xmlns:a16="http://schemas.microsoft.com/office/drawing/2014/main" id="{56A312B7-16A1-449C-947B-E4F99F2A1187}"/>
              </a:ext>
            </a:extLst>
          </p:cNvPr>
          <p:cNvPicPr>
            <a:picLocks noChangeAspect="1"/>
          </p:cNvPicPr>
          <p:nvPr/>
        </p:nvPicPr>
        <p:blipFill>
          <a:blip r:embed="rId6"/>
          <a:stretch>
            <a:fillRect/>
          </a:stretch>
        </p:blipFill>
        <p:spPr>
          <a:xfrm>
            <a:off x="6738938" y="4781550"/>
            <a:ext cx="1885950" cy="1828800"/>
          </a:xfrm>
          <a:prstGeom prst="rect">
            <a:avLst/>
          </a:prstGeom>
        </p:spPr>
      </p:pic>
      <p:pic>
        <p:nvPicPr>
          <p:cNvPr id="14" name="Picture 14" descr="A picture containing object, clock, drawing&#10;&#10;Description generated with very high confidence">
            <a:extLst>
              <a:ext uri="{FF2B5EF4-FFF2-40B4-BE49-F238E27FC236}">
                <a16:creationId xmlns:a16="http://schemas.microsoft.com/office/drawing/2014/main" id="{BF08ED1B-744B-453B-AACF-08C121A647CC}"/>
              </a:ext>
            </a:extLst>
          </p:cNvPr>
          <p:cNvPicPr>
            <a:picLocks noChangeAspect="1"/>
          </p:cNvPicPr>
          <p:nvPr/>
        </p:nvPicPr>
        <p:blipFill>
          <a:blip r:embed="rId7"/>
          <a:stretch>
            <a:fillRect/>
          </a:stretch>
        </p:blipFill>
        <p:spPr>
          <a:xfrm>
            <a:off x="8924925" y="4781550"/>
            <a:ext cx="1771650" cy="1828800"/>
          </a:xfrm>
          <a:prstGeom prst="rect">
            <a:avLst/>
          </a:prstGeom>
        </p:spPr>
      </p:pic>
      <p:pic>
        <p:nvPicPr>
          <p:cNvPr id="16" name="Picture 16" descr="A picture containing drawing&#10;&#10;Description generated with very high confidence">
            <a:extLst>
              <a:ext uri="{FF2B5EF4-FFF2-40B4-BE49-F238E27FC236}">
                <a16:creationId xmlns:a16="http://schemas.microsoft.com/office/drawing/2014/main" id="{21DF2E5D-01E8-4C67-97F0-7B8BAEDC9FC1}"/>
              </a:ext>
            </a:extLst>
          </p:cNvPr>
          <p:cNvPicPr>
            <a:picLocks noChangeAspect="1"/>
          </p:cNvPicPr>
          <p:nvPr/>
        </p:nvPicPr>
        <p:blipFill>
          <a:blip r:embed="rId8"/>
          <a:stretch>
            <a:fillRect/>
          </a:stretch>
        </p:blipFill>
        <p:spPr>
          <a:xfrm>
            <a:off x="728663" y="566738"/>
            <a:ext cx="1000125" cy="1019175"/>
          </a:xfrm>
          <a:prstGeom prst="rect">
            <a:avLst/>
          </a:prstGeom>
          <a:ln w="57150">
            <a:solidFill>
              <a:srgbClr val="FF0000"/>
            </a:solidFill>
          </a:ln>
        </p:spPr>
      </p:pic>
      <p:pic>
        <p:nvPicPr>
          <p:cNvPr id="18" name="Picture 18" descr="A close up of a logo&#10;&#10;Description generated with very high confidence">
            <a:extLst>
              <a:ext uri="{FF2B5EF4-FFF2-40B4-BE49-F238E27FC236}">
                <a16:creationId xmlns:a16="http://schemas.microsoft.com/office/drawing/2014/main" id="{3C0CD10C-6194-4DB4-B76A-B5460F76D90E}"/>
              </a:ext>
            </a:extLst>
          </p:cNvPr>
          <p:cNvPicPr>
            <a:picLocks noChangeAspect="1"/>
          </p:cNvPicPr>
          <p:nvPr/>
        </p:nvPicPr>
        <p:blipFill>
          <a:blip r:embed="rId9"/>
          <a:stretch>
            <a:fillRect/>
          </a:stretch>
        </p:blipFill>
        <p:spPr>
          <a:xfrm>
            <a:off x="2462213" y="566738"/>
            <a:ext cx="1000125" cy="1019175"/>
          </a:xfrm>
          <a:prstGeom prst="rect">
            <a:avLst/>
          </a:prstGeom>
          <a:ln w="57150">
            <a:solidFill>
              <a:srgbClr val="FFC000"/>
            </a:solidFill>
          </a:ln>
        </p:spPr>
      </p:pic>
      <p:pic>
        <p:nvPicPr>
          <p:cNvPr id="20" name="Picture 20" descr="A picture containing drawing&#10;&#10;Description generated with very high confidence">
            <a:extLst>
              <a:ext uri="{FF2B5EF4-FFF2-40B4-BE49-F238E27FC236}">
                <a16:creationId xmlns:a16="http://schemas.microsoft.com/office/drawing/2014/main" id="{E597A9FF-B111-4EEB-ADC3-D20A1244C5CD}"/>
              </a:ext>
            </a:extLst>
          </p:cNvPr>
          <p:cNvPicPr>
            <a:picLocks noChangeAspect="1"/>
          </p:cNvPicPr>
          <p:nvPr/>
        </p:nvPicPr>
        <p:blipFill>
          <a:blip r:embed="rId10"/>
          <a:stretch>
            <a:fillRect/>
          </a:stretch>
        </p:blipFill>
        <p:spPr>
          <a:xfrm>
            <a:off x="1671638" y="1909763"/>
            <a:ext cx="790575" cy="1019175"/>
          </a:xfrm>
          <a:prstGeom prst="rect">
            <a:avLst/>
          </a:prstGeom>
          <a:ln w="57150">
            <a:solidFill>
              <a:srgbClr val="FFFF00"/>
            </a:solidFill>
          </a:ln>
        </p:spPr>
      </p:pic>
      <p:pic>
        <p:nvPicPr>
          <p:cNvPr id="22" name="Picture 22" descr="A picture containing drawing&#10;&#10;Description generated with very high confidence">
            <a:extLst>
              <a:ext uri="{FF2B5EF4-FFF2-40B4-BE49-F238E27FC236}">
                <a16:creationId xmlns:a16="http://schemas.microsoft.com/office/drawing/2014/main" id="{E4B5485A-2CF3-431E-8CDF-F50CF186EB52}"/>
              </a:ext>
            </a:extLst>
          </p:cNvPr>
          <p:cNvPicPr>
            <a:picLocks noChangeAspect="1"/>
          </p:cNvPicPr>
          <p:nvPr/>
        </p:nvPicPr>
        <p:blipFill>
          <a:blip r:embed="rId11"/>
          <a:stretch>
            <a:fillRect/>
          </a:stretch>
        </p:blipFill>
        <p:spPr>
          <a:xfrm>
            <a:off x="581025" y="3195638"/>
            <a:ext cx="1009650" cy="1000125"/>
          </a:xfrm>
          <a:prstGeom prst="rect">
            <a:avLst/>
          </a:prstGeom>
          <a:ln w="57150">
            <a:solidFill>
              <a:srgbClr val="00B050"/>
            </a:solidFill>
          </a:ln>
        </p:spPr>
      </p:pic>
      <p:pic>
        <p:nvPicPr>
          <p:cNvPr id="24" name="Picture 24" descr="A picture containing weapon, window&#10;&#10;Description generated with very high confidence">
            <a:extLst>
              <a:ext uri="{FF2B5EF4-FFF2-40B4-BE49-F238E27FC236}">
                <a16:creationId xmlns:a16="http://schemas.microsoft.com/office/drawing/2014/main" id="{61CA868D-DB49-4319-AA58-7DFA39594A36}"/>
              </a:ext>
            </a:extLst>
          </p:cNvPr>
          <p:cNvPicPr>
            <a:picLocks noChangeAspect="1"/>
          </p:cNvPicPr>
          <p:nvPr/>
        </p:nvPicPr>
        <p:blipFill>
          <a:blip r:embed="rId12"/>
          <a:stretch>
            <a:fillRect/>
          </a:stretch>
        </p:blipFill>
        <p:spPr>
          <a:xfrm>
            <a:off x="2695575" y="3195638"/>
            <a:ext cx="895350" cy="904875"/>
          </a:xfrm>
          <a:prstGeom prst="rect">
            <a:avLst/>
          </a:prstGeom>
          <a:ln w="57150">
            <a:solidFill>
              <a:srgbClr val="0070C0"/>
            </a:solidFill>
          </a:ln>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F243A-9923-41B9-A2B2-2A9CDAD4F0A9}"/>
              </a:ext>
            </a:extLst>
          </p:cNvPr>
          <p:cNvSpPr txBox="1"/>
          <p:nvPr/>
        </p:nvSpPr>
        <p:spPr>
          <a:xfrm>
            <a:off x="4178490" y="5304429"/>
            <a:ext cx="56319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hlinkClick r:id="rId3"/>
              </a:rPr>
              <a:t>https://www.youtube.com/watch?v=YJFA5Bitv7w</a:t>
            </a:r>
            <a:endParaRPr lang="en-US" dirty="0"/>
          </a:p>
        </p:txBody>
      </p:sp>
      <p:pic>
        <p:nvPicPr>
          <p:cNvPr id="4" name="Picture 3">
            <a:extLst>
              <a:ext uri="{FF2B5EF4-FFF2-40B4-BE49-F238E27FC236}">
                <a16:creationId xmlns:a16="http://schemas.microsoft.com/office/drawing/2014/main" id="{33FBB9EA-C8B6-4BFF-8060-2B5894B9F9FA}"/>
              </a:ext>
            </a:extLst>
          </p:cNvPr>
          <p:cNvPicPr>
            <a:picLocks noChangeAspect="1"/>
          </p:cNvPicPr>
          <p:nvPr/>
        </p:nvPicPr>
        <p:blipFill>
          <a:blip r:embed="rId4"/>
          <a:stretch>
            <a:fillRect/>
          </a:stretch>
        </p:blipFill>
        <p:spPr>
          <a:xfrm>
            <a:off x="645826" y="1842683"/>
            <a:ext cx="2080440" cy="2362405"/>
          </a:xfrm>
          <a:prstGeom prst="rect">
            <a:avLst/>
          </a:prstGeom>
          <a:ln w="57150">
            <a:solidFill>
              <a:srgbClr val="00B050"/>
            </a:solidFill>
          </a:ln>
        </p:spPr>
      </p:pic>
      <p:pic>
        <p:nvPicPr>
          <p:cNvPr id="6" name="Picture 5">
            <a:extLst>
              <a:ext uri="{FF2B5EF4-FFF2-40B4-BE49-F238E27FC236}">
                <a16:creationId xmlns:a16="http://schemas.microsoft.com/office/drawing/2014/main" id="{94294AE0-3F04-4255-BDE1-FC798A43E724}"/>
              </a:ext>
            </a:extLst>
          </p:cNvPr>
          <p:cNvPicPr>
            <a:picLocks noChangeAspect="1"/>
          </p:cNvPicPr>
          <p:nvPr/>
        </p:nvPicPr>
        <p:blipFill rotWithShape="1">
          <a:blip r:embed="rId5"/>
          <a:srcRect l="6266" t="17268" r="34209" b="22653"/>
          <a:stretch/>
        </p:blipFill>
        <p:spPr>
          <a:xfrm>
            <a:off x="3252485" y="281413"/>
            <a:ext cx="8189482" cy="4649401"/>
          </a:xfrm>
          <a:prstGeom prst="rect">
            <a:avLst/>
          </a:prstGeom>
        </p:spPr>
      </p:pic>
    </p:spTree>
    <p:extLst>
      <p:ext uri="{BB962C8B-B14F-4D97-AF65-F5344CB8AC3E}">
        <p14:creationId xmlns:p14="http://schemas.microsoft.com/office/powerpoint/2010/main" val="370115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DFF132-F8BF-4F1C-99AF-54A480FFFFEF}"/>
              </a:ext>
            </a:extLst>
          </p:cNvPr>
          <p:cNvSpPr/>
          <p:nvPr/>
        </p:nvSpPr>
        <p:spPr>
          <a:xfrm>
            <a:off x="3432413" y="241644"/>
            <a:ext cx="5106535" cy="4014715"/>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48B62-9504-433C-A8E6-4B1860676EB0}"/>
              </a:ext>
            </a:extLst>
          </p:cNvPr>
          <p:cNvSpPr txBox="1"/>
          <p:nvPr/>
        </p:nvSpPr>
        <p:spPr>
          <a:xfrm>
            <a:off x="391236" y="51633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HP, TI, SO, BS and BG- Drag the red items into the box</a:t>
            </a:r>
          </a:p>
        </p:txBody>
      </p:sp>
      <p:pic>
        <p:nvPicPr>
          <p:cNvPr id="8" name="Picture 6" descr="A green apple&#10;&#10;Description generated with high confidence">
            <a:extLst>
              <a:ext uri="{FF2B5EF4-FFF2-40B4-BE49-F238E27FC236}">
                <a16:creationId xmlns:a16="http://schemas.microsoft.com/office/drawing/2014/main" id="{F47C9C58-B8CA-49DB-89A8-F7F76D2B60D1}"/>
              </a:ext>
            </a:extLst>
          </p:cNvPr>
          <p:cNvPicPr>
            <a:picLocks noChangeAspect="1"/>
          </p:cNvPicPr>
          <p:nvPr/>
        </p:nvPicPr>
        <p:blipFill rotWithShape="1">
          <a:blip r:embed="rId3"/>
          <a:srcRect l="36929" r="-415" b="-625"/>
          <a:stretch/>
        </p:blipFill>
        <p:spPr>
          <a:xfrm>
            <a:off x="704411" y="4360079"/>
            <a:ext cx="2116850" cy="2241002"/>
          </a:xfrm>
          <a:prstGeom prst="rect">
            <a:avLst/>
          </a:prstGeom>
        </p:spPr>
      </p:pic>
      <p:pic>
        <p:nvPicPr>
          <p:cNvPr id="3" name="Picture 2" descr="Image result for green grass">
            <a:extLst>
              <a:ext uri="{FF2B5EF4-FFF2-40B4-BE49-F238E27FC236}">
                <a16:creationId xmlns:a16="http://schemas.microsoft.com/office/drawing/2014/main" id="{D9CB9817-FC2A-4696-8631-261537317D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0344" y="4627598"/>
            <a:ext cx="2631311" cy="1973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en leaf">
            <a:extLst>
              <a:ext uri="{FF2B5EF4-FFF2-40B4-BE49-F238E27FC236}">
                <a16:creationId xmlns:a16="http://schemas.microsoft.com/office/drawing/2014/main" id="{830EAF8E-79B8-4A5C-B258-67800C326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6573" y="4417890"/>
            <a:ext cx="3036255" cy="212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2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DFF132-F8BF-4F1C-99AF-54A480FFFFEF}"/>
              </a:ext>
            </a:extLst>
          </p:cNvPr>
          <p:cNvSpPr/>
          <p:nvPr/>
        </p:nvSpPr>
        <p:spPr>
          <a:xfrm>
            <a:off x="3432413" y="276368"/>
            <a:ext cx="5106535" cy="4014715"/>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D48B62-9504-433C-A8E6-4B1860676EB0}"/>
              </a:ext>
            </a:extLst>
          </p:cNvPr>
          <p:cNvSpPr txBox="1"/>
          <p:nvPr/>
        </p:nvSpPr>
        <p:spPr>
          <a:xfrm>
            <a:off x="391236" y="51633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ML, JM and AM- Drag the red items into the box</a:t>
            </a:r>
          </a:p>
        </p:txBody>
      </p:sp>
      <p:pic>
        <p:nvPicPr>
          <p:cNvPr id="5" name="Picture 6" descr="A green apple&#10;&#10;Description generated with high confidence">
            <a:extLst>
              <a:ext uri="{FF2B5EF4-FFF2-40B4-BE49-F238E27FC236}">
                <a16:creationId xmlns:a16="http://schemas.microsoft.com/office/drawing/2014/main" id="{4F761AF5-4A5D-49D2-8B21-FFBB905C97D5}"/>
              </a:ext>
            </a:extLst>
          </p:cNvPr>
          <p:cNvPicPr>
            <a:picLocks noChangeAspect="1"/>
          </p:cNvPicPr>
          <p:nvPr/>
        </p:nvPicPr>
        <p:blipFill rotWithShape="1">
          <a:blip r:embed="rId3"/>
          <a:srcRect l="36929" r="-415" b="-625"/>
          <a:stretch/>
        </p:blipFill>
        <p:spPr>
          <a:xfrm>
            <a:off x="8649682" y="4410271"/>
            <a:ext cx="2116850" cy="2241002"/>
          </a:xfrm>
          <a:prstGeom prst="rect">
            <a:avLst/>
          </a:prstGeom>
        </p:spPr>
      </p:pic>
      <p:pic>
        <p:nvPicPr>
          <p:cNvPr id="7" name="Picture 6">
            <a:extLst>
              <a:ext uri="{FF2B5EF4-FFF2-40B4-BE49-F238E27FC236}">
                <a16:creationId xmlns:a16="http://schemas.microsoft.com/office/drawing/2014/main" id="{7A3A8380-5303-4812-8939-750F11BEB432}"/>
              </a:ext>
            </a:extLst>
          </p:cNvPr>
          <p:cNvPicPr>
            <a:picLocks noChangeAspect="1"/>
          </p:cNvPicPr>
          <p:nvPr/>
        </p:nvPicPr>
        <p:blipFill>
          <a:blip r:embed="rId4"/>
          <a:stretch>
            <a:fillRect/>
          </a:stretch>
        </p:blipFill>
        <p:spPr>
          <a:xfrm>
            <a:off x="391236" y="4654132"/>
            <a:ext cx="1956986" cy="1963082"/>
          </a:xfrm>
          <a:prstGeom prst="rect">
            <a:avLst/>
          </a:prstGeom>
        </p:spPr>
      </p:pic>
      <p:pic>
        <p:nvPicPr>
          <p:cNvPr id="8" name="Picture 7">
            <a:extLst>
              <a:ext uri="{FF2B5EF4-FFF2-40B4-BE49-F238E27FC236}">
                <a16:creationId xmlns:a16="http://schemas.microsoft.com/office/drawing/2014/main" id="{34C50141-5CBA-46A6-BE63-B67800FF9FF2}"/>
              </a:ext>
            </a:extLst>
          </p:cNvPr>
          <p:cNvPicPr>
            <a:picLocks noChangeAspect="1"/>
          </p:cNvPicPr>
          <p:nvPr/>
        </p:nvPicPr>
        <p:blipFill>
          <a:blip r:embed="rId5"/>
          <a:stretch>
            <a:fillRect/>
          </a:stretch>
        </p:blipFill>
        <p:spPr>
          <a:xfrm>
            <a:off x="5562706" y="4410271"/>
            <a:ext cx="2450804" cy="2450804"/>
          </a:xfrm>
          <a:prstGeom prst="rect">
            <a:avLst/>
          </a:prstGeom>
        </p:spPr>
      </p:pic>
      <p:pic>
        <p:nvPicPr>
          <p:cNvPr id="3" name="Picture 2">
            <a:extLst>
              <a:ext uri="{FF2B5EF4-FFF2-40B4-BE49-F238E27FC236}">
                <a16:creationId xmlns:a16="http://schemas.microsoft.com/office/drawing/2014/main" id="{311136FA-3AC1-43CA-917A-557476F7E2D6}"/>
              </a:ext>
            </a:extLst>
          </p:cNvPr>
          <p:cNvPicPr>
            <a:picLocks noChangeAspect="1"/>
          </p:cNvPicPr>
          <p:nvPr/>
        </p:nvPicPr>
        <p:blipFill>
          <a:blip r:embed="rId6"/>
          <a:stretch>
            <a:fillRect/>
          </a:stretch>
        </p:blipFill>
        <p:spPr>
          <a:xfrm>
            <a:off x="2610920" y="4641939"/>
            <a:ext cx="2633700" cy="1975275"/>
          </a:xfrm>
          <a:prstGeom prst="rect">
            <a:avLst/>
          </a:prstGeom>
        </p:spPr>
      </p:pic>
      <p:pic>
        <p:nvPicPr>
          <p:cNvPr id="6" name="Picture 5">
            <a:extLst>
              <a:ext uri="{FF2B5EF4-FFF2-40B4-BE49-F238E27FC236}">
                <a16:creationId xmlns:a16="http://schemas.microsoft.com/office/drawing/2014/main" id="{1E008F4B-EE11-479B-B745-41B7BBEB97A0}"/>
              </a:ext>
            </a:extLst>
          </p:cNvPr>
          <p:cNvPicPr>
            <a:picLocks noChangeAspect="1"/>
          </p:cNvPicPr>
          <p:nvPr/>
        </p:nvPicPr>
        <p:blipFill>
          <a:blip r:embed="rId7"/>
          <a:stretch>
            <a:fillRect/>
          </a:stretch>
        </p:blipFill>
        <p:spPr>
          <a:xfrm>
            <a:off x="8836925" y="2207109"/>
            <a:ext cx="3036071" cy="2121592"/>
          </a:xfrm>
          <a:prstGeom prst="rect">
            <a:avLst/>
          </a:prstGeom>
        </p:spPr>
      </p:pic>
    </p:spTree>
    <p:extLst>
      <p:ext uri="{BB962C8B-B14F-4D97-AF65-F5344CB8AC3E}">
        <p14:creationId xmlns:p14="http://schemas.microsoft.com/office/powerpoint/2010/main" val="145672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976F-6C59-4A70-BAFB-578937F474B5}"/>
              </a:ext>
            </a:extLst>
          </p:cNvPr>
          <p:cNvSpPr>
            <a:spLocks noGrp="1"/>
          </p:cNvSpPr>
          <p:nvPr>
            <p:ph type="title"/>
          </p:nvPr>
        </p:nvSpPr>
        <p:spPr>
          <a:xfrm>
            <a:off x="459906" y="2766218"/>
            <a:ext cx="10515600" cy="1325563"/>
          </a:xfrm>
        </p:spPr>
        <p:txBody>
          <a:bodyPr>
            <a:normAutofit fontScale="90000"/>
          </a:bodyPr>
          <a:lstStyle/>
          <a:p>
            <a:r>
              <a:rPr lang="en-US" b="1" u="sng" dirty="0"/>
              <a:t>Humanities- explore the garden- what’s outside?</a:t>
            </a:r>
            <a:br>
              <a:rPr lang="en-US" dirty="0"/>
            </a:br>
            <a:br>
              <a:rPr lang="en-US" dirty="0"/>
            </a:br>
            <a:br>
              <a:rPr lang="en-US" dirty="0"/>
            </a:br>
            <a:r>
              <a:rPr lang="en-US" sz="2700" dirty="0"/>
              <a:t>Go outside and collect some materials. Maybe some leaves, flowers or grass. Take them inside (if it is a nice day, sit outside) and create a messy play tray. You can do some leaf rubbings, make a flower collage or even explore new textures!</a:t>
            </a:r>
            <a:br>
              <a:rPr lang="en-US" sz="2700" dirty="0"/>
            </a:br>
            <a:br>
              <a:rPr lang="en-US" sz="2700" dirty="0"/>
            </a:br>
            <a:r>
              <a:rPr lang="en-US" sz="2700" dirty="0"/>
              <a:t>ML can write items he can see. JM can overwrite items.</a:t>
            </a:r>
            <a:br>
              <a:rPr lang="en-US" sz="2700" dirty="0"/>
            </a:br>
            <a:br>
              <a:rPr lang="en-US" sz="2700" dirty="0"/>
            </a:br>
            <a:br>
              <a:rPr lang="en-US" sz="2700" dirty="0"/>
            </a:br>
            <a:r>
              <a:rPr lang="en-US" sz="2700" dirty="0"/>
              <a:t>If it is not possible to go outside, how about some water trays and sing ‘5 little speckled frogs’.</a:t>
            </a:r>
            <a:br>
              <a:rPr lang="en-US" dirty="0"/>
            </a:br>
            <a:endParaRPr lang="en-GB" dirty="0"/>
          </a:p>
        </p:txBody>
      </p:sp>
    </p:spTree>
    <p:extLst>
      <p:ext uri="{BB962C8B-B14F-4D97-AF65-F5344CB8AC3E}">
        <p14:creationId xmlns:p14="http://schemas.microsoft.com/office/powerpoint/2010/main" val="431592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122</Words>
  <Application>Microsoft Office PowerPoint</Application>
  <PresentationFormat>Widescreen</PresentationFormat>
  <Paragraphs>16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Humanities- explore the garden- what’s outside?   Go outside and collect some materials. Maybe some leaves, flowers or grass. Take them inside (if it is a nice day, sit outside) and create a messy play tray. You can do some leaf rubbings, make a flower collage or even explore new textures!  ML can write items he can see. JM can overwrite items.   If it is not possible to go outside, how about some water trays and sing ‘5 little speckled frogs’.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Taylor</dc:creator>
  <cp:lastModifiedBy>Lloyd Taylor</cp:lastModifiedBy>
  <cp:revision>166</cp:revision>
  <dcterms:created xsi:type="dcterms:W3CDTF">2020-03-23T08:35:44Z</dcterms:created>
  <dcterms:modified xsi:type="dcterms:W3CDTF">2020-03-23T09:40:05Z</dcterms:modified>
</cp:coreProperties>
</file>