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g72c93a282e_0_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72c93a282e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3" name="Shape 23"/>
        <p:cNvGrpSpPr/>
        <p:nvPr/>
      </p:nvGrpSpPr>
      <p:grpSpPr>
        <a:xfrm>
          <a:off x="0" y="0"/>
          <a:ext cx="0" cy="0"/>
          <a:chOff x="0" y="0"/>
          <a:chExt cx="0" cy="0"/>
        </a:xfrm>
      </p:grpSpPr>
      <p:sp>
        <p:nvSpPr>
          <p:cNvPr id="24" name="Google Shape;24;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8" name="Shape 28"/>
        <p:cNvGrpSpPr/>
        <p:nvPr/>
      </p:nvGrpSpPr>
      <p:grpSpPr>
        <a:xfrm>
          <a:off x="0" y="0"/>
          <a:ext cx="0" cy="0"/>
          <a:chOff x="0" y="0"/>
          <a:chExt cx="0" cy="0"/>
        </a:xfrm>
      </p:grpSpPr>
      <p:sp>
        <p:nvSpPr>
          <p:cNvPr id="29" name="Google Shape;29;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1" name="Google Shape;31;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4" name="Shape 34"/>
        <p:cNvGrpSpPr/>
        <p:nvPr/>
      </p:nvGrpSpPr>
      <p:grpSpPr>
        <a:xfrm>
          <a:off x="0" y="0"/>
          <a:ext cx="0" cy="0"/>
          <a:chOff x="0" y="0"/>
          <a:chExt cx="0" cy="0"/>
        </a:xfrm>
      </p:grpSpPr>
      <p:sp>
        <p:nvSpPr>
          <p:cNvPr id="35" name="Google Shape;35;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8" name="Google Shape;38;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1" name="Shape 41"/>
        <p:cNvGrpSpPr/>
        <p:nvPr/>
      </p:nvGrpSpPr>
      <p:grpSpPr>
        <a:xfrm>
          <a:off x="0" y="0"/>
          <a:ext cx="0" cy="0"/>
          <a:chOff x="0" y="0"/>
          <a:chExt cx="0" cy="0"/>
        </a:xfrm>
      </p:grpSpPr>
      <p:sp>
        <p:nvSpPr>
          <p:cNvPr id="42" name="Google Shape;42;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4" name="Google Shape;44;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5" name="Google Shape;45;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6" name="Google Shape;46;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0000">
            <a:alpha val="15686"/>
          </a:srgbClr>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6.jpg"/><Relationship Id="rId4" Type="http://schemas.openxmlformats.org/officeDocument/2006/relationships/image" Target="../media/image4.png"/><Relationship Id="rId5" Type="http://schemas.openxmlformats.org/officeDocument/2006/relationships/image" Target="../media/image3.jpg"/><Relationship Id="rId6" Type="http://schemas.openxmlformats.org/officeDocument/2006/relationships/hyperlink" Target="https://www.youtube.com/watch?v=4h_ixyxQM2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image" Target="../media/image4.png"/><Relationship Id="rId5" Type="http://schemas.openxmlformats.org/officeDocument/2006/relationships/hyperlink" Target="https://www.youtube.com/watch?v=HUSGpP8FzM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7.jpg"/><Relationship Id="rId4" Type="http://schemas.openxmlformats.org/officeDocument/2006/relationships/image" Target="../media/image4.png"/><Relationship Id="rId5" Type="http://schemas.openxmlformats.org/officeDocument/2006/relationships/hyperlink" Target="https://www.youtube.com/watch?v=f5ou7sjSwRI"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youtube.com/watch?v=DrBsNhwxzgc" TargetMode="External"/><Relationship Id="rId4" Type="http://schemas.openxmlformats.org/officeDocument/2006/relationships/image" Target="../media/image1.jpg"/><Relationship Id="rId5" Type="http://schemas.openxmlformats.org/officeDocument/2006/relationships/image" Target="../media/image3.jpg"/><Relationship Id="rId6" Type="http://schemas.openxmlformats.org/officeDocument/2006/relationships/image" Target="../media/image7.jpg"/><Relationship Id="rId7"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3"/>
          <p:cNvSpPr txBox="1"/>
          <p:nvPr>
            <p:ph type="ctrTitle"/>
          </p:nvPr>
        </p:nvSpPr>
        <p:spPr>
          <a:xfrm>
            <a:off x="683568" y="188640"/>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Playdough Disco</a:t>
            </a:r>
            <a:endParaRPr/>
          </a:p>
        </p:txBody>
      </p:sp>
      <p:pic>
        <p:nvPicPr>
          <p:cNvPr descr="Image result for playdough " id="85" name="Google Shape;85;p13"/>
          <p:cNvPicPr preferRelativeResize="0"/>
          <p:nvPr/>
        </p:nvPicPr>
        <p:blipFill rotWithShape="1">
          <a:blip r:embed="rId3">
            <a:alphaModFix/>
          </a:blip>
          <a:srcRect b="0" l="0" r="0" t="0"/>
          <a:stretch/>
        </p:blipFill>
        <p:spPr>
          <a:xfrm>
            <a:off x="2123728" y="1844823"/>
            <a:ext cx="5353522" cy="448692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4400"/>
              <a:buFont typeface="Calibri"/>
              <a:buNone/>
            </a:pPr>
            <a:r>
              <a:rPr lang="en-GB"/>
              <a:t>What to do:</a:t>
            </a:r>
            <a:endParaRPr/>
          </a:p>
        </p:txBody>
      </p:sp>
      <p:sp>
        <p:nvSpPr>
          <p:cNvPr id="91" name="Google Shape;91;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Char char="•"/>
            </a:pPr>
            <a:r>
              <a:rPr lang="en-GB" sz="2400"/>
              <a:t>The purpose of playdough disco is to develop fine motor skills through music and fun!</a:t>
            </a:r>
            <a:endParaRPr/>
          </a:p>
          <a:p>
            <a:pPr indent="-342900" lvl="0" marL="342900" rtl="0" algn="l">
              <a:spcBef>
                <a:spcPts val="480"/>
              </a:spcBef>
              <a:spcAft>
                <a:spcPts val="0"/>
              </a:spcAft>
              <a:buClr>
                <a:schemeClr val="dk1"/>
              </a:buClr>
              <a:buSzPts val="2400"/>
              <a:buChar char="•"/>
            </a:pPr>
            <a:r>
              <a:rPr lang="en-GB" sz="2400"/>
              <a:t>For each piece of music, follow the hand movements suggested on the slide - keep with the same movement until the song has finished and then move onto the next slide. The links to the songs are the youtube links on the bottom of the page (it wouldn't let me upload it with the music links attached to the page so you will have to keep switching between the powerpoint and youtube - sorry).</a:t>
            </a:r>
            <a:endParaRPr/>
          </a:p>
          <a:p>
            <a:pPr indent="-342900" lvl="0" marL="342900" rtl="0" algn="l">
              <a:spcBef>
                <a:spcPts val="480"/>
              </a:spcBef>
              <a:spcAft>
                <a:spcPts val="0"/>
              </a:spcAft>
              <a:buClr>
                <a:schemeClr val="dk1"/>
              </a:buClr>
              <a:buSzPts val="2400"/>
              <a:buChar char="•"/>
            </a:pPr>
            <a:r>
              <a:rPr lang="en-GB" sz="2400"/>
              <a:t>Have fun! Sometimes in class we turn off the lights and put on our disco lights, but this is completely up to you :)</a:t>
            </a:r>
            <a:endParaRPr/>
          </a:p>
          <a:p>
            <a:pPr indent="-342900" lvl="0" marL="342900" rtl="0" algn="l">
              <a:spcBef>
                <a:spcPts val="480"/>
              </a:spcBef>
              <a:spcAft>
                <a:spcPts val="0"/>
              </a:spcAft>
              <a:buClr>
                <a:schemeClr val="dk1"/>
              </a:buClr>
              <a:buSzPts val="2400"/>
              <a:buChar char="•"/>
            </a:pPr>
            <a:r>
              <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Patting dough with hands</a:t>
            </a:r>
            <a:endParaRPr/>
          </a:p>
        </p:txBody>
      </p:sp>
      <p:pic>
        <p:nvPicPr>
          <p:cNvPr descr="Image result for patting playdough with hands" id="97" name="Google Shape;97;p15"/>
          <p:cNvPicPr preferRelativeResize="0"/>
          <p:nvPr/>
        </p:nvPicPr>
        <p:blipFill rotWithShape="1">
          <a:blip r:embed="rId3">
            <a:alphaModFix/>
          </a:blip>
          <a:srcRect b="0" l="0" r="0" t="0"/>
          <a:stretch/>
        </p:blipFill>
        <p:spPr>
          <a:xfrm>
            <a:off x="1979712" y="1751856"/>
            <a:ext cx="5715000" cy="3810000"/>
          </a:xfrm>
          <a:prstGeom prst="rect">
            <a:avLst/>
          </a:prstGeom>
          <a:noFill/>
          <a:ln>
            <a:noFill/>
          </a:ln>
        </p:spPr>
      </p:pic>
      <p:pic>
        <p:nvPicPr>
          <p:cNvPr id="98" name="Google Shape;98;p15"/>
          <p:cNvPicPr preferRelativeResize="0"/>
          <p:nvPr/>
        </p:nvPicPr>
        <p:blipFill rotWithShape="1">
          <a:blip r:embed="rId4">
            <a:alphaModFix/>
          </a:blip>
          <a:srcRect b="0" l="0" r="0" t="0"/>
          <a:stretch/>
        </p:blipFill>
        <p:spPr>
          <a:xfrm>
            <a:off x="539552" y="332656"/>
            <a:ext cx="609600" cy="609600"/>
          </a:xfrm>
          <a:prstGeom prst="rect">
            <a:avLst/>
          </a:prstGeom>
          <a:noFill/>
          <a:ln>
            <a:noFill/>
          </a:ln>
        </p:spPr>
      </p:pic>
      <p:sp>
        <p:nvSpPr>
          <p:cNvPr id="99" name="Google Shape;99;p15"/>
          <p:cNvSpPr txBox="1"/>
          <p:nvPr/>
        </p:nvSpPr>
        <p:spPr>
          <a:xfrm>
            <a:off x="1677865" y="5953570"/>
            <a:ext cx="5778314" cy="57566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Music: https://www.youtube.com/watch?v=j8z7UjET1Is </a:t>
            </a:r>
            <a:endParaRPr sz="1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Rolling dough with hands</a:t>
            </a:r>
            <a:endParaRPr/>
          </a:p>
        </p:txBody>
      </p:sp>
      <p:pic>
        <p:nvPicPr>
          <p:cNvPr descr="Image result for rolling playdough with hands" id="105" name="Google Shape;105;p16"/>
          <p:cNvPicPr preferRelativeResize="0"/>
          <p:nvPr/>
        </p:nvPicPr>
        <p:blipFill rotWithShape="1">
          <a:blip r:embed="rId3">
            <a:alphaModFix/>
          </a:blip>
          <a:srcRect b="0" l="0" r="0" t="0"/>
          <a:stretch/>
        </p:blipFill>
        <p:spPr>
          <a:xfrm>
            <a:off x="1475656" y="2492896"/>
            <a:ext cx="3073524" cy="2049016"/>
          </a:xfrm>
          <a:prstGeom prst="rect">
            <a:avLst/>
          </a:prstGeom>
          <a:noFill/>
          <a:ln>
            <a:noFill/>
          </a:ln>
        </p:spPr>
      </p:pic>
      <p:pic>
        <p:nvPicPr>
          <p:cNvPr id="106" name="Google Shape;106;p16"/>
          <p:cNvPicPr preferRelativeResize="0"/>
          <p:nvPr/>
        </p:nvPicPr>
        <p:blipFill rotWithShape="1">
          <a:blip r:embed="rId4">
            <a:alphaModFix/>
          </a:blip>
          <a:srcRect b="0" l="0" r="0" t="0"/>
          <a:stretch/>
        </p:blipFill>
        <p:spPr>
          <a:xfrm>
            <a:off x="598000" y="548680"/>
            <a:ext cx="609600" cy="609600"/>
          </a:xfrm>
          <a:prstGeom prst="rect">
            <a:avLst/>
          </a:prstGeom>
          <a:noFill/>
          <a:ln>
            <a:noFill/>
          </a:ln>
        </p:spPr>
      </p:pic>
      <p:pic>
        <p:nvPicPr>
          <p:cNvPr descr="Image result for rolling playdough with hands" id="107" name="Google Shape;107;p16"/>
          <p:cNvPicPr preferRelativeResize="0"/>
          <p:nvPr/>
        </p:nvPicPr>
        <p:blipFill rotWithShape="1">
          <a:blip r:embed="rId5">
            <a:alphaModFix/>
          </a:blip>
          <a:srcRect b="0" l="0" r="0" t="0"/>
          <a:stretch/>
        </p:blipFill>
        <p:spPr>
          <a:xfrm>
            <a:off x="4788024" y="1721233"/>
            <a:ext cx="3457394" cy="4156472"/>
          </a:xfrm>
          <a:prstGeom prst="rect">
            <a:avLst/>
          </a:prstGeom>
          <a:noFill/>
          <a:ln>
            <a:noFill/>
          </a:ln>
        </p:spPr>
      </p:pic>
      <p:sp>
        <p:nvSpPr>
          <p:cNvPr id="108" name="Google Shape;108;p16"/>
          <p:cNvSpPr txBox="1"/>
          <p:nvPr/>
        </p:nvSpPr>
        <p:spPr>
          <a:xfrm>
            <a:off x="1677865" y="5953570"/>
            <a:ext cx="5778300" cy="575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Music</a:t>
            </a:r>
            <a:r>
              <a:rPr b="0" i="0" lang="en-GB" u="none" cap="none" strike="noStrike">
                <a:solidFill>
                  <a:schemeClr val="dk1"/>
                </a:solidFill>
                <a:latin typeface="Calibri"/>
                <a:ea typeface="Calibri"/>
                <a:cs typeface="Calibri"/>
                <a:sym typeface="Calibri"/>
              </a:rPr>
              <a:t>: </a:t>
            </a:r>
            <a:r>
              <a:rPr lang="en-GB" u="sng">
                <a:solidFill>
                  <a:schemeClr val="hlink"/>
                </a:solidFill>
                <a:hlinkClick r:id="rId6"/>
              </a:rPr>
              <a:t>https://www.youtube.com/watch?v=4h_ixyxQM2M</a:t>
            </a:r>
            <a:endParaRPr>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Poking dough with fingers</a:t>
            </a:r>
            <a:endParaRPr/>
          </a:p>
        </p:txBody>
      </p:sp>
      <p:pic>
        <p:nvPicPr>
          <p:cNvPr descr="Image result for poking playdough with fingers" id="114" name="Google Shape;114;p17"/>
          <p:cNvPicPr preferRelativeResize="0"/>
          <p:nvPr/>
        </p:nvPicPr>
        <p:blipFill rotWithShape="1">
          <a:blip r:embed="rId3">
            <a:alphaModFix/>
          </a:blip>
          <a:srcRect b="0" l="0" r="0" t="0"/>
          <a:stretch/>
        </p:blipFill>
        <p:spPr>
          <a:xfrm>
            <a:off x="2627784" y="2204864"/>
            <a:ext cx="4128458" cy="3096344"/>
          </a:xfrm>
          <a:prstGeom prst="rect">
            <a:avLst/>
          </a:prstGeom>
          <a:noFill/>
          <a:ln>
            <a:noFill/>
          </a:ln>
        </p:spPr>
      </p:pic>
      <p:pic>
        <p:nvPicPr>
          <p:cNvPr id="115" name="Google Shape;115;p17"/>
          <p:cNvPicPr preferRelativeResize="0"/>
          <p:nvPr/>
        </p:nvPicPr>
        <p:blipFill rotWithShape="1">
          <a:blip r:embed="rId4">
            <a:alphaModFix/>
          </a:blip>
          <a:srcRect b="0" l="0" r="0" t="0"/>
          <a:stretch/>
        </p:blipFill>
        <p:spPr>
          <a:xfrm>
            <a:off x="467544" y="404664"/>
            <a:ext cx="609600" cy="609600"/>
          </a:xfrm>
          <a:prstGeom prst="rect">
            <a:avLst/>
          </a:prstGeom>
          <a:noFill/>
          <a:ln>
            <a:noFill/>
          </a:ln>
        </p:spPr>
      </p:pic>
      <p:sp>
        <p:nvSpPr>
          <p:cNvPr id="116" name="Google Shape;116;p17"/>
          <p:cNvSpPr txBox="1"/>
          <p:nvPr/>
        </p:nvSpPr>
        <p:spPr>
          <a:xfrm>
            <a:off x="1677865" y="5953570"/>
            <a:ext cx="5778300" cy="575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Music</a:t>
            </a:r>
            <a:r>
              <a:rPr b="0" i="0" lang="en-GB" u="none" cap="none" strike="noStrike">
                <a:solidFill>
                  <a:schemeClr val="dk1"/>
                </a:solidFill>
                <a:latin typeface="Calibri"/>
                <a:ea typeface="Calibri"/>
                <a:cs typeface="Calibri"/>
                <a:sym typeface="Calibri"/>
              </a:rPr>
              <a:t>: </a:t>
            </a:r>
            <a:r>
              <a:rPr lang="en-GB" u="sng">
                <a:solidFill>
                  <a:schemeClr val="hlink"/>
                </a:solidFill>
                <a:hlinkClick r:id="rId5"/>
              </a:rPr>
              <a:t>https://www.youtube.com/watch?v=HUSGpP8FzMc</a:t>
            </a:r>
            <a:endParaRPr>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GB"/>
              <a:t>Squeezing dough with hands</a:t>
            </a:r>
            <a:endParaRPr/>
          </a:p>
        </p:txBody>
      </p:sp>
      <p:pic>
        <p:nvPicPr>
          <p:cNvPr descr="Image result for patting playdough with hands" id="122" name="Google Shape;122;p18"/>
          <p:cNvPicPr preferRelativeResize="0"/>
          <p:nvPr/>
        </p:nvPicPr>
        <p:blipFill rotWithShape="1">
          <a:blip r:embed="rId3">
            <a:alphaModFix/>
          </a:blip>
          <a:srcRect b="0" l="0" r="0" t="0"/>
          <a:stretch/>
        </p:blipFill>
        <p:spPr>
          <a:xfrm>
            <a:off x="2771800" y="1556792"/>
            <a:ext cx="3626768" cy="4714798"/>
          </a:xfrm>
          <a:prstGeom prst="rect">
            <a:avLst/>
          </a:prstGeom>
          <a:noFill/>
          <a:ln>
            <a:noFill/>
          </a:ln>
        </p:spPr>
      </p:pic>
      <p:pic>
        <p:nvPicPr>
          <p:cNvPr id="123" name="Google Shape;123;p18"/>
          <p:cNvPicPr preferRelativeResize="0"/>
          <p:nvPr/>
        </p:nvPicPr>
        <p:blipFill rotWithShape="1">
          <a:blip r:embed="rId4">
            <a:alphaModFix/>
          </a:blip>
          <a:srcRect b="0" l="0" r="0" t="0"/>
          <a:stretch/>
        </p:blipFill>
        <p:spPr>
          <a:xfrm>
            <a:off x="395536" y="332656"/>
            <a:ext cx="609600" cy="609600"/>
          </a:xfrm>
          <a:prstGeom prst="rect">
            <a:avLst/>
          </a:prstGeom>
          <a:noFill/>
          <a:ln>
            <a:noFill/>
          </a:ln>
        </p:spPr>
      </p:pic>
      <p:sp>
        <p:nvSpPr>
          <p:cNvPr id="124" name="Google Shape;124;p18"/>
          <p:cNvSpPr txBox="1"/>
          <p:nvPr/>
        </p:nvSpPr>
        <p:spPr>
          <a:xfrm>
            <a:off x="1783390" y="6271595"/>
            <a:ext cx="5778300" cy="575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Music</a:t>
            </a:r>
            <a:r>
              <a:rPr b="0" i="0" lang="en-GB" u="none" cap="none" strike="noStrike">
                <a:solidFill>
                  <a:schemeClr val="dk1"/>
                </a:solidFill>
                <a:latin typeface="Calibri"/>
                <a:ea typeface="Calibri"/>
                <a:cs typeface="Calibri"/>
                <a:sym typeface="Calibri"/>
              </a:rPr>
              <a:t>:</a:t>
            </a:r>
            <a:r>
              <a:rPr lang="en-GB">
                <a:solidFill>
                  <a:schemeClr val="dk1"/>
                </a:solidFill>
                <a:latin typeface="Calibri"/>
                <a:ea typeface="Calibri"/>
                <a:cs typeface="Calibri"/>
                <a:sym typeface="Calibri"/>
              </a:rPr>
              <a:t> </a:t>
            </a:r>
            <a:r>
              <a:rPr lang="en-GB" u="sng">
                <a:solidFill>
                  <a:schemeClr val="hlink"/>
                </a:solidFill>
                <a:hlinkClick r:id="rId5"/>
              </a:rPr>
              <a:t>https://www.youtube.com/watch?v=f5ou7sjSwRI</a:t>
            </a:r>
            <a:endParaRPr>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Google Shape;129;p19"/>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GB"/>
              <a:t>Practice all your movements:</a:t>
            </a:r>
            <a:endParaRPr/>
          </a:p>
        </p:txBody>
      </p:sp>
      <p:sp>
        <p:nvSpPr>
          <p:cNvPr id="130" name="Google Shape;130;p19"/>
          <p:cNvSpPr txBox="1"/>
          <p:nvPr/>
        </p:nvSpPr>
        <p:spPr>
          <a:xfrm>
            <a:off x="1677865" y="5953570"/>
            <a:ext cx="5778300" cy="575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GB" sz="1800" u="none" cap="none" strike="noStrike">
                <a:solidFill>
                  <a:schemeClr val="dk1"/>
                </a:solidFill>
                <a:latin typeface="Calibri"/>
                <a:ea typeface="Calibri"/>
                <a:cs typeface="Calibri"/>
                <a:sym typeface="Calibri"/>
              </a:rPr>
              <a:t>Music</a:t>
            </a:r>
            <a:r>
              <a:rPr b="0" i="0" lang="en-GB" u="none" cap="none" strike="noStrike">
                <a:solidFill>
                  <a:schemeClr val="dk1"/>
                </a:solidFill>
                <a:latin typeface="Calibri"/>
                <a:ea typeface="Calibri"/>
                <a:cs typeface="Calibri"/>
                <a:sym typeface="Calibri"/>
              </a:rPr>
              <a:t>: </a:t>
            </a:r>
            <a:r>
              <a:rPr lang="en-GB" u="sng">
                <a:solidFill>
                  <a:schemeClr val="hlink"/>
                </a:solidFill>
                <a:hlinkClick r:id="rId3"/>
              </a:rPr>
              <a:t>https://www.youtube.com/watch?v=DrBsNhwxzgc</a:t>
            </a:r>
            <a:endParaRPr>
              <a:solidFill>
                <a:schemeClr val="dk1"/>
              </a:solidFill>
              <a:latin typeface="Calibri"/>
              <a:ea typeface="Calibri"/>
              <a:cs typeface="Calibri"/>
              <a:sym typeface="Calibri"/>
            </a:endParaRPr>
          </a:p>
        </p:txBody>
      </p:sp>
      <p:pic>
        <p:nvPicPr>
          <p:cNvPr descr="Image result for patting playdough with hands" id="131" name="Google Shape;131;p19"/>
          <p:cNvPicPr preferRelativeResize="0"/>
          <p:nvPr/>
        </p:nvPicPr>
        <p:blipFill rotWithShape="1">
          <a:blip r:embed="rId4">
            <a:alphaModFix/>
          </a:blip>
          <a:srcRect b="0" l="0" r="0" t="0"/>
          <a:stretch/>
        </p:blipFill>
        <p:spPr>
          <a:xfrm>
            <a:off x="614356" y="1498091"/>
            <a:ext cx="2775725" cy="1850475"/>
          </a:xfrm>
          <a:prstGeom prst="rect">
            <a:avLst/>
          </a:prstGeom>
          <a:noFill/>
          <a:ln>
            <a:noFill/>
          </a:ln>
        </p:spPr>
      </p:pic>
      <p:pic>
        <p:nvPicPr>
          <p:cNvPr descr="Image result for rolling playdough with hands" id="132" name="Google Shape;132;p19"/>
          <p:cNvPicPr preferRelativeResize="0"/>
          <p:nvPr/>
        </p:nvPicPr>
        <p:blipFill rotWithShape="1">
          <a:blip r:embed="rId5">
            <a:alphaModFix/>
          </a:blip>
          <a:srcRect b="0" l="0" r="0" t="0"/>
          <a:stretch/>
        </p:blipFill>
        <p:spPr>
          <a:xfrm>
            <a:off x="3519475" y="2146175"/>
            <a:ext cx="2561026" cy="3078876"/>
          </a:xfrm>
          <a:prstGeom prst="rect">
            <a:avLst/>
          </a:prstGeom>
          <a:noFill/>
          <a:ln>
            <a:noFill/>
          </a:ln>
        </p:spPr>
      </p:pic>
      <p:pic>
        <p:nvPicPr>
          <p:cNvPr descr="Image result for patting playdough with hands" id="133" name="Google Shape;133;p19"/>
          <p:cNvPicPr preferRelativeResize="0"/>
          <p:nvPr/>
        </p:nvPicPr>
        <p:blipFill rotWithShape="1">
          <a:blip r:embed="rId6">
            <a:alphaModFix/>
          </a:blip>
          <a:srcRect b="0" l="0" r="0" t="0"/>
          <a:stretch/>
        </p:blipFill>
        <p:spPr>
          <a:xfrm>
            <a:off x="6209900" y="2206550"/>
            <a:ext cx="2321925" cy="3018501"/>
          </a:xfrm>
          <a:prstGeom prst="rect">
            <a:avLst/>
          </a:prstGeom>
          <a:noFill/>
          <a:ln>
            <a:noFill/>
          </a:ln>
        </p:spPr>
      </p:pic>
      <p:pic>
        <p:nvPicPr>
          <p:cNvPr descr="Image result for poking playdough with fingers" id="134" name="Google Shape;134;p19"/>
          <p:cNvPicPr preferRelativeResize="0"/>
          <p:nvPr/>
        </p:nvPicPr>
        <p:blipFill rotWithShape="1">
          <a:blip r:embed="rId7">
            <a:alphaModFix/>
          </a:blip>
          <a:srcRect b="0" l="0" r="0" t="0"/>
          <a:stretch/>
        </p:blipFill>
        <p:spPr>
          <a:xfrm>
            <a:off x="614350" y="3429025"/>
            <a:ext cx="2775725" cy="208177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