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63" r:id="rId3"/>
    <p:sldId id="262" r:id="rId4"/>
    <p:sldId id="264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2338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54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93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65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773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440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06f8b75d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06f8b75d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55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50"/>
          </a:p>
        </p:txBody>
      </p:sp>
      <p:sp>
        <p:nvSpPr>
          <p:cNvPr id="16" name="Google Shape;16;p3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54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0666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419625"/>
            <a:ext cx="8520600" cy="101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Wales sensology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23400" y="4615800"/>
            <a:ext cx="85206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Wave Welsh flag over each child’s head.</a:t>
            </a:r>
            <a:endParaRPr sz="1800" dirty="0"/>
          </a:p>
        </p:txBody>
      </p:sp>
      <p:pic>
        <p:nvPicPr>
          <p:cNvPr id="2" name="Welsh anthem (Land of my father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8762" y="1365650"/>
            <a:ext cx="3898333" cy="292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189000" tIns="189000" rIns="189000" bIns="189000" anchor="ctr" anchorCtr="1">
            <a:noAutofit/>
          </a:bodyPr>
          <a:lstStyle/>
          <a:p>
            <a:pPr>
              <a:buSzPts val="3600"/>
            </a:pPr>
            <a:r>
              <a:rPr lang="en-GB" sz="2700"/>
              <a:t>I am proud to be Welsh because…</a:t>
            </a:r>
            <a:endParaRPr/>
          </a:p>
        </p:txBody>
      </p:sp>
      <p:sp>
        <p:nvSpPr>
          <p:cNvPr id="55" name="Google Shape;55;p10"/>
          <p:cNvSpPr/>
          <p:nvPr/>
        </p:nvSpPr>
        <p:spPr>
          <a:xfrm>
            <a:off x="1709738" y="4195681"/>
            <a:ext cx="5724525" cy="33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54000" anchor="t" anchorCtr="0">
            <a:noAutofit/>
          </a:bodyPr>
          <a:lstStyle/>
          <a:p>
            <a:pPr algn="ctr"/>
            <a:r>
              <a:rPr lang="en-GB" sz="1500">
                <a:solidFill>
                  <a:schemeClr val="dk1"/>
                </a:solidFill>
              </a:rPr>
              <a:t>…we are famous for our singers and choirs.</a:t>
            </a:r>
            <a:endParaRPr sz="1050"/>
          </a:p>
        </p:txBody>
      </p:sp>
      <p:pic>
        <p:nvPicPr>
          <p:cNvPr id="56" name="Google Shape;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405" y="1893591"/>
            <a:ext cx="1485905" cy="227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9738" y="1104901"/>
            <a:ext cx="2601927" cy="306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953113" y="1688620"/>
            <a:ext cx="1481150" cy="2507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1C8BB-64EF-45A0-BA38-B54C7245F5F8}"/>
              </a:ext>
            </a:extLst>
          </p:cNvPr>
          <p:cNvSpPr txBox="1"/>
          <p:nvPr/>
        </p:nvSpPr>
        <p:spPr>
          <a:xfrm>
            <a:off x="428084" y="1243801"/>
            <a:ext cx="1189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</a:t>
            </a:r>
          </a:p>
          <a:p>
            <a:endParaRPr lang="en-GB" dirty="0"/>
          </a:p>
          <a:p>
            <a:r>
              <a:rPr lang="en-GB" dirty="0"/>
              <a:t>Listen to Welsh music and support children to dance with scarves.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189000" tIns="189000" rIns="189000" bIns="189000" anchor="ctr" anchorCtr="1">
            <a:noAutofit/>
          </a:bodyPr>
          <a:lstStyle/>
          <a:p>
            <a:pPr>
              <a:buSzPts val="3600"/>
            </a:pPr>
            <a:r>
              <a:rPr lang="en-GB" sz="2700"/>
              <a:t>I am proud to be Welsh because…</a:t>
            </a:r>
            <a:endParaRPr/>
          </a:p>
        </p:txBody>
      </p:sp>
      <p:sp>
        <p:nvSpPr>
          <p:cNvPr id="38" name="Google Shape;38;p8"/>
          <p:cNvSpPr/>
          <p:nvPr/>
        </p:nvSpPr>
        <p:spPr>
          <a:xfrm>
            <a:off x="1709738" y="4195681"/>
            <a:ext cx="5724525" cy="33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54000" anchor="t" anchorCtr="0">
            <a:noAutofit/>
          </a:bodyPr>
          <a:lstStyle/>
          <a:p>
            <a:pPr algn="ctr"/>
            <a:r>
              <a:rPr lang="en-GB" sz="1500">
                <a:solidFill>
                  <a:schemeClr val="dk1"/>
                </a:solidFill>
              </a:rPr>
              <a:t>…we have a world-class rugby team.</a:t>
            </a:r>
            <a:endParaRPr sz="1050"/>
          </a:p>
        </p:txBody>
      </p:sp>
      <p:pic>
        <p:nvPicPr>
          <p:cNvPr id="39" name="Google Shape;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3744" y="1009291"/>
            <a:ext cx="4116513" cy="31249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B6F16B-5C16-485F-9015-1AAD14C86C1F}"/>
              </a:ext>
            </a:extLst>
          </p:cNvPr>
          <p:cNvSpPr txBox="1"/>
          <p:nvPr/>
        </p:nvSpPr>
        <p:spPr>
          <a:xfrm>
            <a:off x="618566" y="1104901"/>
            <a:ext cx="121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Resources:</a:t>
            </a:r>
          </a:p>
          <a:p>
            <a:r>
              <a:rPr lang="en-GB" dirty="0"/>
              <a:t>Children to see Welsh rugby top</a:t>
            </a:r>
          </a:p>
          <a:p>
            <a:endParaRPr lang="en-GB" dirty="0"/>
          </a:p>
          <a:p>
            <a:r>
              <a:rPr lang="en-GB" dirty="0"/>
              <a:t>See / feel: Rugby ball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189000" tIns="189000" rIns="189000" bIns="189000" anchor="ctr" anchorCtr="1">
            <a:noAutofit/>
          </a:bodyPr>
          <a:lstStyle/>
          <a:p>
            <a:pPr>
              <a:buSzPts val="3600"/>
            </a:pPr>
            <a:r>
              <a:rPr lang="en-GB" sz="2700"/>
              <a:t>I am proud to be Welsh because…</a:t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1848209" y="4160825"/>
            <a:ext cx="5447582" cy="5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54000" anchor="t" anchorCtr="0">
            <a:noAutofit/>
          </a:bodyPr>
          <a:lstStyle/>
          <a:p>
            <a:pPr algn="ctr"/>
            <a:r>
              <a:rPr lang="en-GB" sz="1500">
                <a:solidFill>
                  <a:schemeClr val="dk1"/>
                </a:solidFill>
              </a:rPr>
              <a:t>…we make delicious foods! Have you tried our bara brith or Welsh cakes?</a:t>
            </a:r>
            <a:endParaRPr sz="1050"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1687" y="1803518"/>
            <a:ext cx="4580627" cy="15364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FF315-B719-4CE5-ADBE-A071FC83DEE0}"/>
              </a:ext>
            </a:extLst>
          </p:cNvPr>
          <p:cNvSpPr txBox="1"/>
          <p:nvPr/>
        </p:nvSpPr>
        <p:spPr>
          <a:xfrm>
            <a:off x="439271" y="636494"/>
            <a:ext cx="14089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Resources:</a:t>
            </a:r>
          </a:p>
          <a:p>
            <a:endParaRPr lang="en-GB" dirty="0"/>
          </a:p>
          <a:p>
            <a:r>
              <a:rPr lang="en-GB" dirty="0"/>
              <a:t>Welsh cakes</a:t>
            </a:r>
          </a:p>
          <a:p>
            <a:r>
              <a:rPr lang="en-GB" dirty="0"/>
              <a:t>Mixed spice</a:t>
            </a:r>
          </a:p>
          <a:p>
            <a:r>
              <a:rPr lang="en-GB" dirty="0"/>
              <a:t>Flour and sultana mix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Touch</a:t>
            </a:r>
            <a:r>
              <a:rPr lang="en-GB" dirty="0"/>
              <a:t>: Flour mix</a:t>
            </a:r>
          </a:p>
          <a:p>
            <a:r>
              <a:rPr lang="en-GB" b="1" dirty="0"/>
              <a:t>Smell</a:t>
            </a:r>
            <a:r>
              <a:rPr lang="en-GB" dirty="0"/>
              <a:t>: Mixed spice</a:t>
            </a:r>
          </a:p>
          <a:p>
            <a:r>
              <a:rPr lang="en-GB" b="1" dirty="0"/>
              <a:t>Taste</a:t>
            </a:r>
            <a:r>
              <a:rPr lang="en-GB" dirty="0"/>
              <a:t>: Welsh cake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>
            <a:spLocks noGrp="1"/>
          </p:cNvSpPr>
          <p:nvPr>
            <p:ph type="title"/>
          </p:nvPr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189000" tIns="189000" rIns="189000" bIns="189000" anchor="ctr" anchorCtr="1">
            <a:noAutofit/>
          </a:bodyPr>
          <a:lstStyle/>
          <a:p>
            <a:pPr>
              <a:buSzPts val="3600"/>
            </a:pPr>
            <a:r>
              <a:rPr lang="en-GB" sz="2700"/>
              <a:t>I am proud to be Welsh because…</a:t>
            </a: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1848209" y="4195681"/>
            <a:ext cx="5447582" cy="5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000" rIns="0" bIns="54000" anchor="t" anchorCtr="0">
            <a:noAutofit/>
          </a:bodyPr>
          <a:lstStyle/>
          <a:p>
            <a:pPr algn="ctr"/>
            <a:r>
              <a:rPr lang="en-GB" sz="1500" dirty="0">
                <a:solidFill>
                  <a:schemeClr val="dk1"/>
                </a:solidFill>
              </a:rPr>
              <a:t>…we have amazing mountains and walks. Can you see all the daffodils and sheep?</a:t>
            </a:r>
            <a:endParaRPr sz="1050" dirty="0"/>
          </a:p>
        </p:txBody>
      </p:sp>
      <p:pic>
        <p:nvPicPr>
          <p:cNvPr id="65" name="Google Shape;65;p11"/>
          <p:cNvPicPr preferRelativeResize="0"/>
          <p:nvPr/>
        </p:nvPicPr>
        <p:blipFill rotWithShape="1">
          <a:blip r:embed="rId3">
            <a:alphaModFix/>
          </a:blip>
          <a:srcRect t="23358"/>
          <a:stretch/>
        </p:blipFill>
        <p:spPr>
          <a:xfrm>
            <a:off x="1709738" y="1104901"/>
            <a:ext cx="5724525" cy="3090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8A789D-14DE-4F46-B80F-3A633380DA18}"/>
              </a:ext>
            </a:extLst>
          </p:cNvPr>
          <p:cNvSpPr txBox="1"/>
          <p:nvPr/>
        </p:nvSpPr>
        <p:spPr>
          <a:xfrm>
            <a:off x="331694" y="1104901"/>
            <a:ext cx="12281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Resources</a:t>
            </a:r>
          </a:p>
          <a:p>
            <a:endParaRPr lang="en-GB" dirty="0"/>
          </a:p>
          <a:p>
            <a:r>
              <a:rPr lang="en-GB" dirty="0"/>
              <a:t>Daffodils</a:t>
            </a:r>
          </a:p>
          <a:p>
            <a:r>
              <a:rPr lang="en-GB" dirty="0"/>
              <a:t>Wool / Toy sheep</a:t>
            </a:r>
          </a:p>
          <a:p>
            <a:endParaRPr lang="en-GB" dirty="0"/>
          </a:p>
          <a:p>
            <a:r>
              <a:rPr lang="en-GB" dirty="0"/>
              <a:t>Children to look at and explore the feel on their bodies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60300" cy="7114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Relax</a:t>
            </a:r>
            <a:endParaRPr sz="4400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551475" y="4432650"/>
            <a:ext cx="60429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Welsh folk music - children to listen to music and relax.</a:t>
            </a:r>
            <a:endParaRPr/>
          </a:p>
        </p:txBody>
      </p:sp>
      <p:pic>
        <p:nvPicPr>
          <p:cNvPr id="2" name="Eve Goodman - Dacw Nghariad [Welsh folk song]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4378" y="1474625"/>
            <a:ext cx="4312024" cy="19810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173</Words>
  <Application>Microsoft Office PowerPoint</Application>
  <PresentationFormat>On-screen Show (16:9)</PresentationFormat>
  <Paragraphs>35</Paragraphs>
  <Slides>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Simple Light</vt:lpstr>
      <vt:lpstr>Wales sensology</vt:lpstr>
      <vt:lpstr>I am proud to be Welsh because…</vt:lpstr>
      <vt:lpstr>I am proud to be Welsh because…</vt:lpstr>
      <vt:lpstr>I am proud to be Welsh because…</vt:lpstr>
      <vt:lpstr>I am proud to be Welsh because…</vt:lpstr>
      <vt:lpstr>Relax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Wales sensology</dc:title>
  <dc:creator>Charlotte Pittaway</dc:creator>
  <cp:lastModifiedBy>Charlotte Pittaway</cp:lastModifiedBy>
  <cp:revision>4</cp:revision>
  <dcterms:modified xsi:type="dcterms:W3CDTF">2021-02-11T10:10:05Z</dcterms:modified>
</cp:coreProperties>
</file>