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4f4aee0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f4f4aee0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f4ed05d0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f4ed05d0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4ed05d0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f4ed05d0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4ed05d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4ed05d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4f4aee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4f4aee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f4ed05d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f4ed05d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4f4aee0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f4f4aee0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f4ed05d0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f4ed05d0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f4f4aee0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f4f4aee0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f4ed05d0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f4ed05d0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4f4aee0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4f4aee0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on an Easter Egg hunt!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500" y="2847850"/>
            <a:ext cx="2869007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on an Easter egg hunt, we’re going to find a smarties one!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a beautiful day, we’re so excited!!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838" y="1568825"/>
            <a:ext cx="21623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climb up the tree …… </a:t>
            </a:r>
            <a:r>
              <a:rPr i="1" lang="en"/>
              <a:t>Climb, climb, climb …….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WOW!!!!!!!! Look over there!!!!!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Something egg shaped!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Shiny foil!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creme egg!!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IT’S AN EASTER EGG!!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350" y="965805"/>
            <a:ext cx="3688675" cy="37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395650" y="4623500"/>
            <a:ext cx="39903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Easter egg, chocolate or foil for your child to feel/smell/taste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QUICK! Let’s go home ….. And eat it!!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Down from the tree ……. Climb, climb, climb,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Back through the forest ….. Stumble trip, stumble trip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Back through the river …. Splish, splash, splish, splash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Back through the long grass …. Swishy, swashy, swishy, swashy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Back through the garden ….. Skip, skip, skip.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Into the house, shut the door, into the kitchen……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Let’s eat our Easter egg! Yummy yummy!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on an Easter egg hunt, we’re going to find a chocolatey one!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a beautiful day, we’re so excited!!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150" y="1604600"/>
            <a:ext cx="3538900" cy="35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search the garden!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 up high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 down low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Oh no, no Easter eggs here! Let’s move on…..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Skip, Skip, Skip, Skip…….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501" y="2526525"/>
            <a:ext cx="4062801" cy="25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95650" y="4623500"/>
            <a:ext cx="39903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Artificial flowers / flower image / flower made out of tissue paper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on an Easter egg hunt, we’re going to find a BIG one!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a beautiful day, we’re so excited!!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433" y="1454983"/>
            <a:ext cx="3507650" cy="35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search the long grass!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 up high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 down low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Oh no, no Easter eggs here! Let’s move on…..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Swishy, swashy, swishy, swashy …….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725" y="2423525"/>
            <a:ext cx="4600250" cy="25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396425" y="4589600"/>
            <a:ext cx="39903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Grass or green tissue paper to feel.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on an Easter egg hunt, we’re going to find some small ones!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 beautiful day, we’re so excited!!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000" y="1654575"/>
            <a:ext cx="4682000" cy="312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look in the River!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 up high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 down low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Oh no, no Easter eggs here! Let’s move on…..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Splishy, splashy, splishy, splashy …….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900" y="2647800"/>
            <a:ext cx="4159400" cy="23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395650" y="4566975"/>
            <a:ext cx="39903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Water for your child to splash in or water spray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on an Easter egg hunt, we’re going to find a buttons one!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 beautiful day, we’re so excited!!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181" y="1647156"/>
            <a:ext cx="3225050" cy="32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4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look in the Forest!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 up high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 down low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Oh no, no Easter eggs here! Let’s move on…..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Stumble trip, Stumble trip </a:t>
            </a:r>
            <a:r>
              <a:rPr i="1" lang="en"/>
              <a:t>…….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000" y="2097675"/>
            <a:ext cx="3832301" cy="270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395650" y="4623500"/>
            <a:ext cx="39903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Leaves for your child to feel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