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Box">
  <p:cSld name="Title Slide with Box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ims Slide">
  <p:cSld name="Aims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 decided to go inside; all the furniture was huge!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21392" l="0" r="0" t="34675"/>
          <a:stretch/>
        </p:blipFill>
        <p:spPr>
          <a:xfrm>
            <a:off x="755650" y="1350628"/>
            <a:ext cx="7632700" cy="4742198"/>
          </a:xfrm>
          <a:prstGeom prst="roundRect">
            <a:avLst>
              <a:gd fmla="val 463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Suddenly, Jack heard a loud noise.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ran into a cupboard to hide.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22197" l="0" r="0" t="31804"/>
          <a:stretch/>
        </p:blipFill>
        <p:spPr>
          <a:xfrm>
            <a:off x="755649" y="1711354"/>
            <a:ext cx="6735720" cy="4381472"/>
          </a:xfrm>
          <a:prstGeom prst="roundRect">
            <a:avLst>
              <a:gd fmla="val 3073" name="adj"/>
            </a:avLst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6937695" y="1711354"/>
            <a:ext cx="1450656" cy="4381471"/>
          </a:xfrm>
          <a:prstGeom prst="roundRect">
            <a:avLst>
              <a:gd fmla="val 9728" name="adj"/>
            </a:avLst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755650" y="6213600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banging sound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755651" y="765175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enormous giant came into the room.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“Fee, Fi, Fo, Fum, I smell the blood of an Englishman!” he bellowed.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3048">
            <a:off x="2019435" y="1599431"/>
            <a:ext cx="5105129" cy="551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68225" y="592517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Giant stick puppet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1690381" y="4408414"/>
            <a:ext cx="5763237" cy="1791050"/>
          </a:xfrm>
          <a:prstGeom prst="ellipse">
            <a:avLst/>
          </a:prstGeom>
          <a:solidFill>
            <a:srgbClr val="B1AA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755650" y="5142452"/>
            <a:ext cx="7632700" cy="734038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giant sat down at the table.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table was a hen and a golden harp.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19"/>
          <p:cNvCxnSpPr/>
          <p:nvPr/>
        </p:nvCxnSpPr>
        <p:spPr>
          <a:xfrm>
            <a:off x="755650" y="5142451"/>
            <a:ext cx="763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5738" l="0" r="0" t="0"/>
          <a:stretch/>
        </p:blipFill>
        <p:spPr>
          <a:xfrm>
            <a:off x="2469414" y="1696305"/>
            <a:ext cx="4205172" cy="46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 flipH="1" rot="10800000">
            <a:off x="755649" y="6415581"/>
            <a:ext cx="7632700" cy="45719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755649" y="5788404"/>
            <a:ext cx="2709004" cy="672896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5679345" y="5743888"/>
            <a:ext cx="2709004" cy="672896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3147910" y="6292544"/>
            <a:ext cx="2709004" cy="152400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813150" y="58914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Feathers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“Lay!” said the giant.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hen laid an egg; it was made out of solid gold.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178" y="1838167"/>
            <a:ext cx="3821643" cy="392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813150" y="58914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An egg (or something egg shaped)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755650" y="5142451"/>
            <a:ext cx="7632700" cy="528507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21"/>
          <p:cNvCxnSpPr/>
          <p:nvPr/>
        </p:nvCxnSpPr>
        <p:spPr>
          <a:xfrm>
            <a:off x="755650" y="5142451"/>
            <a:ext cx="7632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21"/>
          <p:cNvSpPr/>
          <p:nvPr/>
        </p:nvSpPr>
        <p:spPr>
          <a:xfrm>
            <a:off x="755650" y="765175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“Sing!” said the giant.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harp sang; the giant fell asleep.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2292" l="0" r="0" t="3038"/>
          <a:stretch/>
        </p:blipFill>
        <p:spPr>
          <a:xfrm>
            <a:off x="1333570" y="427838"/>
            <a:ext cx="4392635" cy="588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755650" y="6224631"/>
            <a:ext cx="7632700" cy="84094"/>
          </a:xfrm>
          <a:prstGeom prst="roundRect">
            <a:avLst>
              <a:gd fmla="val 16667" name="adj"/>
            </a:avLst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5117924" y="5635829"/>
            <a:ext cx="3270425" cy="672896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755650" y="5576218"/>
            <a:ext cx="719415" cy="672896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755650" y="63087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Play harp music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 jumped out of the cupboard and took the hen and the harp.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3210" y="1472420"/>
            <a:ext cx="4117580" cy="462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Jack ran the harp cried, “Help, master!”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9367" y="1659243"/>
            <a:ext cx="4649728" cy="4433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giant woke up and called, “Fee, Fi, Fo, Fum, I smell the blood of an Englishman!” He chased Jack to the top of the beanstalk.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15758" l="0" r="0" t="0"/>
          <a:stretch/>
        </p:blipFill>
        <p:spPr>
          <a:xfrm>
            <a:off x="755650" y="1546103"/>
            <a:ext cx="7632700" cy="4546722"/>
          </a:xfrm>
          <a:prstGeom prst="roundRect">
            <a:avLst>
              <a:gd fmla="val 559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 climbed down the beanstalk and the giant followed him.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10759" l="0" r="0" t="0"/>
          <a:stretch/>
        </p:blipFill>
        <p:spPr>
          <a:xfrm>
            <a:off x="755650" y="1276286"/>
            <a:ext cx="7632700" cy="4816539"/>
          </a:xfrm>
          <a:prstGeom prst="roundRect">
            <a:avLst>
              <a:gd fmla="val 5694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upon a time there was a boy called Jack.</a:t>
            </a:r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6264" y="1765825"/>
            <a:ext cx="2112600" cy="423649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/>
          <p:nvPr/>
        </p:nvSpPr>
        <p:spPr>
          <a:xfrm>
            <a:off x="813150" y="58914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Jack stick puppet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Jack got to the bottom of the beanstalk he shouted, “Help!”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13158" l="0" r="0" t="41843"/>
          <a:stretch/>
        </p:blipFill>
        <p:spPr>
          <a:xfrm>
            <a:off x="755650" y="1235587"/>
            <a:ext cx="7632700" cy="4857238"/>
          </a:xfrm>
          <a:prstGeom prst="roundRect">
            <a:avLst>
              <a:gd fmla="val 336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Jack’s mother came out with an axe.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used it to chop the bottom of the beanstalk.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445" y="415680"/>
            <a:ext cx="4205667" cy="5988608"/>
          </a:xfrm>
          <a:prstGeom prst="roundRect">
            <a:avLst>
              <a:gd fmla="val 4699" name="adj"/>
            </a:avLst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5922150" y="592517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Mime chopping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giant fell and crashed to the ground.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never seen again.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3">
            <a:alphaModFix/>
          </a:blip>
          <a:srcRect b="1" l="0" r="0" t="55660"/>
          <a:stretch/>
        </p:blipFill>
        <p:spPr>
          <a:xfrm>
            <a:off x="755650" y="1535185"/>
            <a:ext cx="7632700" cy="4785919"/>
          </a:xfrm>
          <a:prstGeom prst="roundRect">
            <a:avLst>
              <a:gd fmla="val 527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the golden eggs and the magic harp,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 and his mother lived happily ever after.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858" y="1615085"/>
            <a:ext cx="4787513" cy="469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 lived in a cottage with his mother.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poor and their most valuable possession was a cow.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 b="46506" l="0" r="0" t="1"/>
          <a:stretch/>
        </p:blipFill>
        <p:spPr>
          <a:xfrm>
            <a:off x="755650" y="1537300"/>
            <a:ext cx="7632700" cy="455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/>
          <p:nvPr/>
        </p:nvSpPr>
        <p:spPr>
          <a:xfrm>
            <a:off x="755650" y="63087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Jack, his Mum and the cow stick puppet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day, Jack’s mother asked him to take the cow to market to sell.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8091" y="2057518"/>
            <a:ext cx="4350539" cy="403530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/>
          <p:nvPr/>
        </p:nvSpPr>
        <p:spPr>
          <a:xfrm>
            <a:off x="813150" y="58914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Cow sound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way, Jack met a man who gave him some magic beans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exchange for the cow.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3">
            <a:alphaModFix/>
          </a:blip>
          <a:srcRect b="5247" l="0" r="0" t="0"/>
          <a:stretch/>
        </p:blipFill>
        <p:spPr>
          <a:xfrm>
            <a:off x="436227" y="1382216"/>
            <a:ext cx="8254767" cy="4999799"/>
          </a:xfrm>
          <a:prstGeom prst="roundRect">
            <a:avLst>
              <a:gd fmla="val 2908" name="adj"/>
            </a:avLst>
          </a:prstGeom>
          <a:noFill/>
          <a:ln>
            <a:noFill/>
          </a:ln>
        </p:spPr>
      </p:pic>
      <p:sp>
        <p:nvSpPr>
          <p:cNvPr id="54" name="Google Shape;54;p11"/>
          <p:cNvSpPr txBox="1"/>
          <p:nvPr/>
        </p:nvSpPr>
        <p:spPr>
          <a:xfrm>
            <a:off x="613725" y="6308725"/>
            <a:ext cx="58455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Anything you have that is bean shaped! Stones? Seeds? Peas? Broad beans?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Jack came home with the beans his mother was angry.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threw the beans out of the window and sent him to bed.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8985" y="1753299"/>
            <a:ext cx="3461414" cy="433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>
            <a:off x="755649" y="1404889"/>
            <a:ext cx="540186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morning, Jack looked out of the window.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giant beanstalk had grown in the garden!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4773" y="418674"/>
            <a:ext cx="4169477" cy="657774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813150" y="58914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Green leaf / plant in a pot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755650" y="909938"/>
            <a:ext cx="5519315" cy="5497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 decided to climb the beanstalk. It was so tall it went right up to the sky and through the clouds.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2006" y="-1362544"/>
            <a:ext cx="3801994" cy="884971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813150" y="58914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Cotton wool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Jack finally reached the top, he saw an enormous castle.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6103" l="0" r="0" t="48970"/>
          <a:stretch/>
        </p:blipFill>
        <p:spPr>
          <a:xfrm>
            <a:off x="755650" y="1243564"/>
            <a:ext cx="7632700" cy="4849261"/>
          </a:xfrm>
          <a:prstGeom prst="roundRect">
            <a:avLst>
              <a:gd fmla="val 5595" name="adj"/>
            </a:avLst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813150" y="5891425"/>
            <a:ext cx="2823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Resource: open arms wide to emphasise enormous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