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NTR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font" Target="fonts/NT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Relationship Id="rId4" Type="http://schemas.openxmlformats.org/officeDocument/2006/relationships/image" Target="../media/image3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Relationship Id="rId4" Type="http://schemas.openxmlformats.org/officeDocument/2006/relationships/image" Target="../media/image34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68312" y="1125537"/>
            <a:ext cx="8313737" cy="5160962"/>
          </a:xfrm>
          <a:prstGeom prst="rect">
            <a:avLst/>
          </a:prstGeom>
          <a:solidFill>
            <a:srgbClr val="F6EA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9525" y="9525"/>
            <a:ext cx="9124950" cy="6838949"/>
            <a:chOff x="10160" y="10160"/>
            <a:chExt cx="9123864" cy="6837679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10160" y="10160"/>
              <a:ext cx="684132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0160" y="6360568"/>
              <a:ext cx="684132" cy="477748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8440370" y="10160"/>
              <a:ext cx="684131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8856245" y="6658962"/>
              <a:ext cx="277779" cy="188877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7061200" y="6203950"/>
            <a:ext cx="2062162" cy="609600"/>
          </a:xfrm>
          <a:prstGeom prst="rect">
            <a:avLst/>
          </a:prstGeom>
          <a:solidFill>
            <a:srgbClr val="F6EA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36575" y="190500"/>
            <a:ext cx="807085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4DA7"/>
              </a:buClr>
              <a:buSzPts val="6000"/>
              <a:buFont typeface="Arial"/>
              <a:buNone/>
            </a:pPr>
            <a:r>
              <a:rPr b="0" i="0" lang="en-US" sz="6000" u="none">
                <a:solidFill>
                  <a:srgbClr val="774DA7"/>
                </a:solidFill>
                <a:latin typeface="Arial"/>
                <a:ea typeface="Arial"/>
                <a:cs typeface="Arial"/>
                <a:sym typeface="Arial"/>
              </a:rPr>
              <a:t>The Three Little Pigs 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8312" y="6286500"/>
            <a:ext cx="587375" cy="3730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827087" y="1390650"/>
            <a:ext cx="7489825" cy="461168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 b="12748" l="14606" r="13946" t="30270"/>
          <a:stretch/>
        </p:blipFill>
        <p:spPr>
          <a:xfrm>
            <a:off x="1306512" y="1670050"/>
            <a:ext cx="6530975" cy="39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771775" y="1670050"/>
            <a:ext cx="3603625" cy="55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4 (2).png" id="188" name="Google Shape;18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2133600"/>
            <a:ext cx="3600450" cy="381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89" name="Google Shape;18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03250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So he huffed and he puffed and he blew the house down!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first little pig escaped and ran to join his brother in the house made of sticks.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 rotWithShape="1">
          <a:blip r:embed="rId6">
            <a:alphaModFix/>
          </a:blip>
          <a:srcRect b="7893" l="0" r="14072" t="0"/>
          <a:stretch/>
        </p:blipFill>
        <p:spPr>
          <a:xfrm>
            <a:off x="7724775" y="5946775"/>
            <a:ext cx="1419225" cy="9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5968525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Fan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8.png" id="199" name="Google Shape;1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3716337"/>
            <a:ext cx="24542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200" name="Google Shape;20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517525" y="115887"/>
            <a:ext cx="8120062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big bad wolf followed the little pig to the house made of sticks.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“Little pig, little pig, let me come in,” he snarled.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“Not by the hair on my chinny, chin, chin!” cried the second little pig.</a:t>
            </a: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Sticks and pig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210" name="Google Shape;2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603250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“Then I’ll huff and I’ll puff and I’ll blow your house down!” growled the big bad wolf.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Wolf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5.png" id="220" name="Google Shape;2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312" y="2852737"/>
            <a:ext cx="3960812" cy="347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221" name="Google Shape;22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603250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So he huffed and he puffed and he blew the house down!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two little pigs escaped and ran to join their brother in the house made of bricks.</a:t>
            </a:r>
            <a:endParaRPr/>
          </a:p>
        </p:txBody>
      </p:sp>
      <p:sp>
        <p:nvSpPr>
          <p:cNvPr id="224" name="Google Shape;224;p25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5"/>
          <p:cNvPicPr preferRelativeResize="0"/>
          <p:nvPr/>
        </p:nvPicPr>
        <p:blipFill rotWithShape="1">
          <a:blip r:embed="rId6">
            <a:alphaModFix/>
          </a:blip>
          <a:srcRect b="7893" l="0" r="14072" t="0"/>
          <a:stretch/>
        </p:blipFill>
        <p:spPr>
          <a:xfrm>
            <a:off x="7724775" y="5946775"/>
            <a:ext cx="1419225" cy="9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/>
        </p:nvSpPr>
        <p:spPr>
          <a:xfrm>
            <a:off x="5968525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Fan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8.png" id="231" name="Google Shape;23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" y="3716337"/>
            <a:ext cx="2452687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232" name="Google Shape;23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517525" y="115887"/>
            <a:ext cx="8120062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big bad wolf followed the pigs to the house made of bricks.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“Little pig, little pig, let me come in,” he snarled.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“Not by the hair on my chinny, chin, chin!” cried the third little pig.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ADD5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Blocks and pig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242" name="Google Shape;2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603250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“Then I’ll huff and I’ll puff and I’ll blow your house down!” growled the big bad wolf.</a:t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ADD5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Wolf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252" name="Google Shape;2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603250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huffed and he puffed, but the house was too strong. He could not blow it down!</a:t>
            </a: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ADD5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210825" y="6308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Fan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261" name="Google Shape;2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98487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This made the big bad wolf very angry.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climbed onto the roof of the house so he could crawl down the chimney.</a:t>
            </a:r>
            <a:endParaRPr/>
          </a:p>
        </p:txBody>
      </p:sp>
      <p:sp>
        <p:nvSpPr>
          <p:cNvPr id="264" name="Google Shape;264;p29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5968525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Wolf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271" name="Google Shape;27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598487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big bad wolf was in for a big surprise!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third little pig had been cooking a big pot of stew and SPLASH! The wolf fell right into the pot!</a:t>
            </a:r>
            <a:endParaRPr/>
          </a:p>
        </p:txBody>
      </p:sp>
      <p:sp>
        <p:nvSpPr>
          <p:cNvPr id="274" name="Google Shape;274;p30"/>
          <p:cNvSpPr txBox="1"/>
          <p:nvPr/>
        </p:nvSpPr>
        <p:spPr>
          <a:xfrm>
            <a:off x="7773987" y="6486525"/>
            <a:ext cx="1360487" cy="268287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0" y="6418262"/>
            <a:ext cx="9144000" cy="68262"/>
          </a:xfrm>
          <a:prstGeom prst="rect">
            <a:avLst/>
          </a:prstGeom>
          <a:solidFill>
            <a:srgbClr val="1E1E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3175" y="6750050"/>
            <a:ext cx="9144000" cy="68262"/>
          </a:xfrm>
          <a:prstGeom prst="rect">
            <a:avLst/>
          </a:prstGeom>
          <a:solidFill>
            <a:srgbClr val="1E1E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19.png" id="281" name="Google Shape;28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037" y="2060575"/>
            <a:ext cx="3490912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282" name="Google Shape;28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603250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wolf was very shocked. He jumped out of the pot and ran straight out of the house. He never came back again. </a:t>
            </a:r>
            <a:endParaRPr/>
          </a:p>
        </p:txBody>
      </p:sp>
      <p:sp>
        <p:nvSpPr>
          <p:cNvPr id="285" name="Google Shape;285;p31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B0C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9525" y="9525"/>
            <a:ext cx="9124950" cy="6838949"/>
            <a:chOff x="10160" y="10160"/>
            <a:chExt cx="9123864" cy="6837679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10160" y="10160"/>
              <a:ext cx="684132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10160" y="6360568"/>
              <a:ext cx="684132" cy="477748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8440370" y="10160"/>
              <a:ext cx="684131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8856245" y="6658962"/>
              <a:ext cx="277779" cy="188877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4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873125" y="455612"/>
            <a:ext cx="740727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Once upon a time, there lived three little pigs.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061200" y="6203950"/>
            <a:ext cx="2062162" cy="609600"/>
          </a:xfrm>
          <a:prstGeom prst="rect">
            <a:avLst/>
          </a:prstGeom>
          <a:solidFill>
            <a:srgbClr val="F6EA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467250" y="6134525"/>
            <a:ext cx="559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3 pig toys / pictures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598487" y="455612"/>
            <a:ext cx="794702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little pigs lived happily ever after in the house made of bricks.</a:t>
            </a:r>
            <a:endParaRPr/>
          </a:p>
        </p:txBody>
      </p:sp>
      <p:pic>
        <p:nvPicPr>
          <p:cNvPr descr="Portrait with Footer.png" id="293" name="Google Shape;29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7773987" y="6308725"/>
            <a:ext cx="1360487" cy="504825"/>
          </a:xfrm>
          <a:prstGeom prst="rect">
            <a:avLst/>
          </a:prstGeom>
          <a:solidFill>
            <a:srgbClr val="ADD5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6487" y="2786062"/>
            <a:ext cx="4391025" cy="12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33"/>
          <p:cNvGrpSpPr/>
          <p:nvPr/>
        </p:nvGrpSpPr>
        <p:grpSpPr>
          <a:xfrm>
            <a:off x="9525" y="9525"/>
            <a:ext cx="9124949" cy="6838950"/>
            <a:chOff x="10160" y="10160"/>
            <a:chExt cx="9123864" cy="6837679"/>
          </a:xfrm>
        </p:grpSpPr>
        <p:sp>
          <p:nvSpPr>
            <p:cNvPr id="302" name="Google Shape;302;p33"/>
            <p:cNvSpPr txBox="1"/>
            <p:nvPr/>
          </p:nvSpPr>
          <p:spPr>
            <a:xfrm>
              <a:off x="10160" y="10160"/>
              <a:ext cx="684132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3"/>
            <p:cNvSpPr txBox="1"/>
            <p:nvPr/>
          </p:nvSpPr>
          <p:spPr>
            <a:xfrm>
              <a:off x="10160" y="6360568"/>
              <a:ext cx="684132" cy="477748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3"/>
            <p:cNvSpPr txBox="1"/>
            <p:nvPr/>
          </p:nvSpPr>
          <p:spPr>
            <a:xfrm>
              <a:off x="8440370" y="10160"/>
              <a:ext cx="684131" cy="476161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3"/>
            <p:cNvSpPr txBox="1"/>
            <p:nvPr/>
          </p:nvSpPr>
          <p:spPr>
            <a:xfrm>
              <a:off x="7524491" y="6309777"/>
              <a:ext cx="1609533" cy="538062"/>
            </a:xfrm>
            <a:prstGeom prst="rect">
              <a:avLst/>
            </a:prstGeom>
            <a:solidFill>
              <a:srgbClr val="F6EA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6" name="Google Shape;30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:\# Action Folder!\PDF &amp; Preview\PNG\3.png"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4221162"/>
            <a:ext cx="5832475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598487" y="455612"/>
            <a:ext cx="794702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One day, they decided to leave home and build houses of their own.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6571625" y="6088750"/>
            <a:ext cx="2500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3 pig toys / pictures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:\5 Topics\Traditional Tales\The Three Little Pigs\T-T-5080-The-Three-Little-Pigs-Story-Powerpoint\Characters\4.png"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827212"/>
            <a:ext cx="5545137" cy="5030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27" name="Google Shape;12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601662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first little pig thought that straw would make a good house. </a:t>
            </a:r>
            <a:b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</a:b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built the house very quickly and he was very pleased with it.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6782625" y="6269725"/>
            <a:ext cx="206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Straw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5.png" id="136" name="Google Shape;13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7" y="2205037"/>
            <a:ext cx="3822700" cy="335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37" name="Google Shape;13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01662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second little pig thought that sticks would make a fine house. He built the house very quickly and he was very pleased with it.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6782625" y="6269725"/>
            <a:ext cx="206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Sticks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6.png" id="147" name="Google Shape;1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775" y="2349500"/>
            <a:ext cx="7072312" cy="4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98487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The third little pig thought that bricks would make a strong house. </a:t>
            </a:r>
            <a:b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</a:b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It took him a long time to build the house but he was very </a:t>
            </a:r>
            <a:b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</a:b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pleased with it.</a:t>
            </a:r>
            <a:endParaRPr/>
          </a:p>
        </p:txBody>
      </p:sp>
      <p:pic>
        <p:nvPicPr>
          <p:cNvPr id="150" name="Google Shape;15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6782625" y="6269725"/>
            <a:ext cx="206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blocks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7.png"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2" y="1700212"/>
            <a:ext cx="3590925" cy="455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57" name="Google Shape;1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595312" y="455612"/>
            <a:ext cx="794702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One day, a big bad wolf came along.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ADD5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286375" y="6023725"/>
            <a:ext cx="206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wolf toy or picture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5 Topics\Traditional Tales\The Three Little Pigs\T-T-5080-The-Three-Little-Pigs-Story-Powerpoint\Characters\8.png"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3716337"/>
            <a:ext cx="24542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 with Footer.png" id="168" name="Google Shape;16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603250" y="115887"/>
            <a:ext cx="79470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He saw the first little pig in his house of straw.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“Little pig, little pig, let me come in,” he snarled.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“Not by the hair on my chinny, chin, chin!” cried the first little pig.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046912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Straw and pig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with Footer.png" id="178" name="Google Shape;17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987" y="6381750"/>
            <a:ext cx="1335087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9525" y="0"/>
            <a:ext cx="9134475" cy="134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603250" y="285750"/>
            <a:ext cx="7947025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TR"/>
              <a:buNone/>
            </a:pPr>
            <a:r>
              <a:rPr b="0" i="0" lang="en-US" sz="2200" u="non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“Then I’ll huff and I’ll puff and I’ll blow your house down!” growled the big bad wolf.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7081837" y="6369050"/>
            <a:ext cx="2062162" cy="444500"/>
          </a:xfrm>
          <a:prstGeom prst="rect">
            <a:avLst/>
          </a:prstGeom>
          <a:solidFill>
            <a:srgbClr val="B8E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6775" y="6700837"/>
            <a:ext cx="585787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6390550" y="6269725"/>
            <a:ext cx="245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Wolf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