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lvl1pPr algn="l" defTabSz="914400" fontAlgn="base" indent="0" marL="0" rtl="0">
      <a:lnSpc>
        <a:spcPct val="100000"/>
      </a:lnSpc>
      <a:spcBef>
        <a:spcPct val="0"/>
      </a:spcBef>
      <a:spcAft>
        <a:spcPct val="0"/>
      </a:spcAft>
      <a:buNone/>
      <a:defRPr b="0" baseline="0" dirty="0" i="0" lang="en-US" smtClean="0" sz="1800" u="none">
        <a:solidFill>
          <a:schemeClr val="tx1"/>
        </a:solidFill>
        <a:latin charset="0" pitchFamily="34" typeface="Calibri"/>
      </a:defRPr>
    </a:lvl1pPr>
    <a:lvl2pPr indent="0" marL="4572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2pPr>
    <a:lvl3pPr indent="0" marL="9144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3pPr>
    <a:lvl4pPr indent="0" marL="13716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4pPr>
    <a:lvl5pPr indent="0" marL="18288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6"/>
    <p:restoredTop sz="94638"/>
  </p:normalViewPr>
</p:viewPr>
</file>

<file path=ppt/_rels/presentation.xml.rels><?xml version="1.0" encoding="UTF-8" standalone="yes"?><Relationships xmlns="http://schemas.openxmlformats.org/package/2006/relationships"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E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Text Box 1"/>
          <p:cNvSpPr>
            <a:spLocks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endParaRPr/>
          </a:p>
        </p:txBody>
      </p:sp>
      <p:sp>
        <p:nvSpPr>
          <p:cNvPr id="2" name="Text Box 2"/>
          <p:cNvSpPr>
            <a:spLocks/>
          </p:cNvSpPr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3" name="Text Box 3"/>
          <p:cNvSpPr>
            <a:spLocks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pPr/>
            <a:r>
              <a:rPr dirty="0" lang="en-US" smtClean="0" sz="1200">
                <a:solidFill>
                  <a:srgbClr val="898989"/>
                </a:solidFill>
              </a:rPr>
              <a:t>*</a:t>
            </a:r>
          </a:p>
        </p:txBody>
      </p:sp>
      <p:sp>
        <p:nvSpPr>
          <p:cNvPr id="4" name="Text Box 4"/>
          <p:cNvSpPr>
            <a:spLocks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endParaRPr/>
          </a:p>
        </p:txBody>
      </p:sp>
      <p:sp>
        <p:nvSpPr>
          <p:cNvPr id="5" name="Text Box 5"/>
          <p:cNvSpPr>
            <a:spLocks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pPr algn="r"/>
            <a:r>
              <a:rPr dirty="0" lang="en-US" smtClean="0" sz="1200">
                <a:solidFill>
                  <a:srgbClr val="898989"/>
                </a:solidFill>
              </a:rPr>
              <a:t>*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ctr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4400" u="none">
          <a:solidFill>
            <a:schemeClr val="tx1"/>
          </a:solidFill>
          <a:latin charset="0" pitchFamily="34" typeface="Calibri"/>
        </a:defRPr>
      </a:lvl1pPr>
    </p:titleStyle>
    <p:bodyStyle>
      <a:lvl1pPr algn="l" defTabSz="914400" fontAlgn="base" indent="-342900" marL="342900" rtl="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285750" marL="74295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–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228600" marL="114300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228600" marL="160020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–"/>
        <a:defRPr b="0" dirty="0" i="0" lang="en-US" smtClean="0" sz="2000" u="none">
          <a:solidFill>
            <a:schemeClr val="tx1"/>
          </a:solidFill>
          <a:latin charset="0" pitchFamily="34" typeface="Calibri"/>
        </a:defRPr>
      </a:lvl4pPr>
      <a:lvl5pPr indent="-228600" marL="205740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»"/>
        <a:defRPr b="0" dirty="0" i="0" lang="en-US" smtClean="0" sz="20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0" marL="4572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0" marL="9144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0" marL="13716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0" marL="18288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s/_rels/slide1.xml.rels><?xml version="1.0" encoding="UTF-8" standalone="yes"?><Relationships xmlns="http://schemas.openxmlformats.org/package/2006/relationships"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4" Target="../media/image4.png" Type="http://schemas.openxmlformats.org/officeDocument/2006/relationships/image"/><Relationship Id="rId3" Target="../media/image3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4" Target="../media/image5.png" Type="http://schemas.openxmlformats.org/officeDocument/2006/relationships/image"/><Relationship Id="rId3" Target="../media/image3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4" Target="../media/image6.png" Type="http://schemas.openxmlformats.org/officeDocument/2006/relationships/image"/><Relationship Id="rId3" Target="../media/image3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4" Target="../media/image7.png" Type="http://schemas.openxmlformats.org/officeDocument/2006/relationships/image"/><Relationship Id="rId3" Target="../media/image3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4" Target="../media/image8.png" Type="http://schemas.openxmlformats.org/officeDocument/2006/relationships/image"/><Relationship Id="rId3" Target="../media/image3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-2438" y="126262"/>
            <a:ext cx="9069286" cy="672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4279900" y="6235700"/>
            <a:ext cx="584200" cy="373062"/>
          </a:xfrm>
          <a:prstGeom prst="rect">
            <a:avLst/>
          </a:prstGeom>
          <a:noFill/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8501062" y="67421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 Box 12"/>
          <p:cNvSpPr>
            <a:spLocks/>
          </p:cNvSpPr>
          <p:nvPr>
            <p:ph type="ctrTitle"/>
          </p:nvPr>
        </p:nvSpPr>
        <p:spPr>
          <a:xfrm>
            <a:off x="685800" y="2128837"/>
            <a:ext cx="7772400" cy="2546350"/>
          </a:xfrm>
          <a:prstGeom prst="rect">
            <a:avLst/>
          </a:prstGeom>
        </p:spPr>
        <p:txBody>
          <a:bodyPr anchor="ctr" bIns="45720" lIns="91440" numCol="1" rIns="91440" tIns="45720" wrap="square"/>
          <a:lstStyle>
            <a:lvl1pPr>
              <a:defRPr dirty="0" lang="en-US" smtClean="0"/>
            </a:lvl1pPr>
          </a:lstStyle>
          <a:p>
            <a:pPr/>
            <a:r>
              <a:rPr dirty="0" lang="en-US" smtClean="0" sz="8000">
                <a:latin charset="0" pitchFamily="2" typeface="Sketch Block"/>
              </a:rPr>
              <a:t>Five Easter</a:t>
            </a:r>
            <a:br>
              <a:rPr dirty="0" lang="en-US" smtClean="0" sz="8000">
                <a:latin charset="0" pitchFamily="2" typeface="Sketch Block"/>
              </a:rPr>
            </a:br>
            <a:r>
              <a:rPr dirty="0" lang="en-US" smtClean="0" sz="8000">
                <a:latin charset="0" pitchFamily="2" typeface="Sketch Block"/>
              </a:rPr>
              <a:t>Eggs</a:t>
            </a:r>
          </a:p>
          <a:p>
            <a:r>
              <a:rPr sz="2400">
                <a:latin typeface="Sketch Block"/>
              </a:rPr>
              <a:t>Use eggs / card shaped eggs to support counting throughou</a:t>
            </a:r>
            <a:r>
              <a:rPr sz="2400">
                <a:latin typeface="Sketch Block"/>
              </a:rPr>
              <a:t>t the song</a:t>
            </a:r>
          </a:p>
          <a:p>
            <a:r>
              <a:rPr sz="8000">
                <a:latin typeface="Sketch Block"/>
              </a:rPr>
              <a:t/>
            </a:r>
          </a:p>
          <a:p>
            <a:r>
              <a:rPr sz="8000">
                <a:latin typeface="Sketch Block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9687" y="84137"/>
            <a:ext cx="9069387" cy="6729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8501062" y="67294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 Box 17"/>
          <p:cNvSpPr txBox="1">
            <a:spLocks/>
          </p:cNvSpPr>
          <p:nvPr/>
        </p:nvSpPr>
        <p:spPr>
          <a:xfrm>
            <a:off x="379412" y="1125537"/>
            <a:ext cx="8388350" cy="20605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5 Easter eggs in the sweet shop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Round and fat with a ribbon on the top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Along came … with a penny one day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Bought an Easter egg and took it right away. </a:t>
            </a: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3059112" y="3429000"/>
            <a:ext cx="2808287" cy="298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0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9687" y="84137"/>
            <a:ext cx="9069387" cy="6729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8501062" y="67294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 Box 24"/>
          <p:cNvSpPr txBox="1">
            <a:spLocks/>
          </p:cNvSpPr>
          <p:nvPr/>
        </p:nvSpPr>
        <p:spPr>
          <a:xfrm>
            <a:off x="379412" y="1125537"/>
            <a:ext cx="8388350" cy="20605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4 Easter eggs in the sweet shop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Round and fat with a ribbon on the top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Along came … with a penny one day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Bought an Easter egg and took it right away. </a:t>
            </a:r>
          </a:p>
        </p:txBody>
      </p:sp>
      <p:pic>
        <p:nvPicPr>
          <p:cNvPr id="25" name="Picture 25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3059112" y="3429000"/>
            <a:ext cx="2808287" cy="298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7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9687" y="84137"/>
            <a:ext cx="9069387" cy="6729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8501062" y="67294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Text Box 31"/>
          <p:cNvSpPr txBox="1">
            <a:spLocks/>
          </p:cNvSpPr>
          <p:nvPr/>
        </p:nvSpPr>
        <p:spPr>
          <a:xfrm>
            <a:off x="379412" y="1125537"/>
            <a:ext cx="8388350" cy="20605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3 Easter eggs in the sweet shop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Round and fat with a ribbon on the top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Along came … with a penny one day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Bought an Easter egg and took it right away. </a:t>
            </a:r>
          </a:p>
        </p:txBody>
      </p:sp>
      <p:pic>
        <p:nvPicPr>
          <p:cNvPr id="32" name="Picture 32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3059112" y="3429000"/>
            <a:ext cx="2808287" cy="298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4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9687" y="84137"/>
            <a:ext cx="9069387" cy="6729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6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8501062" y="67294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Text Box 38"/>
          <p:cNvSpPr txBox="1">
            <a:spLocks/>
          </p:cNvSpPr>
          <p:nvPr/>
        </p:nvSpPr>
        <p:spPr>
          <a:xfrm>
            <a:off x="379412" y="1125537"/>
            <a:ext cx="8388350" cy="20605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2 Easter eggs in the sweet shop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Round and fat with a ribbon on the top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Along came … with a penny one day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Bought an Easter egg and took it right away. </a:t>
            </a:r>
          </a:p>
        </p:txBody>
      </p:sp>
      <p:pic>
        <p:nvPicPr>
          <p:cNvPr id="39" name="Picture 39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3059112" y="3429000"/>
            <a:ext cx="2808287" cy="298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1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9687" y="84137"/>
            <a:ext cx="9069387" cy="6729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3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8501062" y="67294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Text Box 45"/>
          <p:cNvSpPr txBox="1">
            <a:spLocks/>
          </p:cNvSpPr>
          <p:nvPr/>
        </p:nvSpPr>
        <p:spPr>
          <a:xfrm>
            <a:off x="379412" y="1125537"/>
            <a:ext cx="8388350" cy="20605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1 Easter egg in the sweet shop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Round and fat with a ribbon on the top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Along came … with a penny one day</a:t>
            </a:r>
          </a:p>
          <a:p>
            <a:pPr algn="ctr" indent="0" marL="0">
              <a:spcBef>
                <a:spcPct val="0"/>
              </a:spcBef>
              <a:buNone/>
            </a:pPr>
            <a:r>
              <a:rPr dirty="0" lang="en-US" smtClean="0">
                <a:latin charset="0" pitchFamily="50" typeface="Sassoon Infant Md"/>
              </a:rPr>
              <a:t>Bought an Easter egg and took it right away. </a:t>
            </a:r>
          </a:p>
        </p:txBody>
      </p:sp>
      <p:pic>
        <p:nvPicPr>
          <p:cNvPr id="46" name="Picture 46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3059112" y="3429000"/>
            <a:ext cx="2808287" cy="298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9687" y="84137"/>
            <a:ext cx="9069387" cy="6729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Picture 50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4279900" y="6224587"/>
            <a:ext cx="584200" cy="371475"/>
          </a:xfrm>
          <a:prstGeom prst="rect">
            <a:avLst/>
          </a:prstGeom>
          <a:noFill/>
        </p:spPr>
      </p:pic>
      <p:pic>
        <p:nvPicPr>
          <p:cNvPr id="52" name="Picture 52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8501062" y="6729412"/>
            <a:ext cx="582612" cy="84137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Text Box 54"/>
          <p:cNvSpPr txBox="1">
            <a:spLocks/>
          </p:cNvSpPr>
          <p:nvPr/>
        </p:nvSpPr>
        <p:spPr>
          <a:xfrm>
            <a:off x="1655762" y="2874962"/>
            <a:ext cx="5832475" cy="11080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0"/>
              </a:spcBef>
              <a:buNone/>
            </a:pPr>
            <a:r>
              <a:rPr dirty="0" lang="en-US" smtClean="0" sz="6600">
                <a:latin charset="0" pitchFamily="2" typeface="Sketch Block"/>
                <a:ea charset="0" typeface="Arial"/>
              </a:rPr>
              <a:t>The End.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Words>175</Words>
  <Paragraphs>22</Paragraphs>
  <Slides>7</Slides>
  <Notes>0</Notes>
  <TotalTime>0</TotalTime>
  <HiddenSlides>0</HiddenSlides>
  <ScaleCrop>false</ScaleCrop>
  <HyperlinksChanged>false</HyperlinksChanged>
  <Application>Microsoft Office PowerPoint</Application>
  <PresentationFormat/>
</Properties>
</file>