
<file path=[Content_Types].xml><?xml version="1.0" encoding="utf-8"?>
<Types xmlns="http://schemas.openxmlformats.org/package/2006/content-types">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8.xml"/>
  <Override ContentType="application/vnd.openxmlformats-officedocument.presentationml.notesSlide+xml" PartName="/ppt/notesSlides/notesSlide7.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9.xml"/>
  <Override ContentType="application/vnd.openxmlformats-officedocument.presentationml.slide+xml" PartName="/ppt/slides/slide5.xml"/>
  <Override ContentType="application/vnd.openxmlformats-officedocument.presentationml.slide+xml" PartName="/ppt/slides/slide8.xml"/>
  <Override ContentType="application/vnd.openxmlformats-officedocument.presentationml.slide+xml" PartName="/ppt/slides/slide7.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autoCompressPictures="0" embedTrueTypeFonts="1" strictFirstAndLastChars="0" saveSubsetFonts="1">
  <p:sldMasterIdLst>
    <p:sldMasterId id="2147483659"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Lst>
  <p:sldSz cy="5143500" cx="9144000"/>
  <p:notesSz cx="6858000" cy="9144000"/>
  <p:embeddedFontLst>
    <p:embeddedFont>
      <p:font typeface="Raleway"/>
      <p:regular r:id="rId15"/>
      <p:bold r:id="rId16"/>
      <p:italic r:id="rId17"/>
      <p:boldItalic r:id="rId18"/>
    </p:embeddedFont>
    <p:embeddedFont>
      <p:font typeface="Source Sans Pro"/>
      <p:regular r:id="rId19"/>
      <p:bold r:id="rId20"/>
      <p:italic r:id="rId21"/>
      <p:boldItalic r:id="rId22"/>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font" Target="fonts/SourceSansPro-bold.fntdata"/><Relationship Id="rId11" Type="http://schemas.openxmlformats.org/officeDocument/2006/relationships/slide" Target="slides/slide6.xml"/><Relationship Id="rId22" Type="http://schemas.openxmlformats.org/officeDocument/2006/relationships/font" Target="fonts/SourceSansPro-boldItalic.fntdata"/><Relationship Id="rId10" Type="http://schemas.openxmlformats.org/officeDocument/2006/relationships/slide" Target="slides/slide5.xml"/><Relationship Id="rId21" Type="http://schemas.openxmlformats.org/officeDocument/2006/relationships/font" Target="fonts/SourceSansPro-italic.fntdata"/><Relationship Id="rId13" Type="http://schemas.openxmlformats.org/officeDocument/2006/relationships/slide" Target="slides/slide8.xml"/><Relationship Id="rId12" Type="http://schemas.openxmlformats.org/officeDocument/2006/relationships/slide" Target="slides/slide7.xml"/><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15" Type="http://schemas.openxmlformats.org/officeDocument/2006/relationships/font" Target="fonts/Raleway-regular.fntdata"/><Relationship Id="rId14" Type="http://schemas.openxmlformats.org/officeDocument/2006/relationships/slide" Target="slides/slide9.xml"/><Relationship Id="rId17" Type="http://schemas.openxmlformats.org/officeDocument/2006/relationships/font" Target="fonts/Raleway-italic.fntdata"/><Relationship Id="rId16" Type="http://schemas.openxmlformats.org/officeDocument/2006/relationships/font" Target="fonts/Raleway-bold.fntdata"/><Relationship Id="rId5" Type="http://schemas.openxmlformats.org/officeDocument/2006/relationships/notesMaster" Target="notesMasters/notesMaster1.xml"/><Relationship Id="rId19" Type="http://schemas.openxmlformats.org/officeDocument/2006/relationships/font" Target="fonts/SourceSansPro-regular.fntdata"/><Relationship Id="rId6" Type="http://schemas.openxmlformats.org/officeDocument/2006/relationships/slide" Target="slides/slide1.xml"/><Relationship Id="rId18" Type="http://schemas.openxmlformats.org/officeDocument/2006/relationships/font" Target="fonts/Raleway-boldItalic.fntdata"/><Relationship Id="rId7" Type="http://schemas.openxmlformats.org/officeDocument/2006/relationships/slide" Target="slides/slide2.xml"/><Relationship Id="rId8" Type="http://schemas.openxmlformats.org/officeDocument/2006/relationships/slide" Target="slides/slide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4" name="Shape 54"/>
        <p:cNvGrpSpPr/>
        <p:nvPr/>
      </p:nvGrpSpPr>
      <p:grpSpPr>
        <a:xfrm>
          <a:off x="0" y="0"/>
          <a:ext cx="0" cy="0"/>
          <a:chOff x="0" y="0"/>
          <a:chExt cx="0" cy="0"/>
        </a:xfrm>
      </p:grpSpPr>
      <p:sp>
        <p:nvSpPr>
          <p:cNvPr id="55" name="Google Shape;55;p: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
        <p:nvSpPr>
          <p:cNvPr id="56" name="Google Shape;56;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60" name="Shape 60"/>
        <p:cNvGrpSpPr/>
        <p:nvPr/>
      </p:nvGrpSpPr>
      <p:grpSpPr>
        <a:xfrm>
          <a:off x="0" y="0"/>
          <a:ext cx="0" cy="0"/>
          <a:chOff x="0" y="0"/>
          <a:chExt cx="0" cy="0"/>
        </a:xfrm>
      </p:grpSpPr>
      <p:sp>
        <p:nvSpPr>
          <p:cNvPr id="61" name="Google Shape;61;g7f45d53eed_0_32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2" name="Google Shape;62;g7f45d53eed_0_32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66" name="Shape 66"/>
        <p:cNvGrpSpPr/>
        <p:nvPr/>
      </p:nvGrpSpPr>
      <p:grpSpPr>
        <a:xfrm>
          <a:off x="0" y="0"/>
          <a:ext cx="0" cy="0"/>
          <a:chOff x="0" y="0"/>
          <a:chExt cx="0" cy="0"/>
        </a:xfrm>
      </p:grpSpPr>
      <p:sp>
        <p:nvSpPr>
          <p:cNvPr id="67" name="Google Shape;67;g7f45d53eed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8" name="Google Shape;68;g7f45d53eed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72" name="Shape 72"/>
        <p:cNvGrpSpPr/>
        <p:nvPr/>
      </p:nvGrpSpPr>
      <p:grpSpPr>
        <a:xfrm>
          <a:off x="0" y="0"/>
          <a:ext cx="0" cy="0"/>
          <a:chOff x="0" y="0"/>
          <a:chExt cx="0" cy="0"/>
        </a:xfrm>
      </p:grpSpPr>
      <p:sp>
        <p:nvSpPr>
          <p:cNvPr id="73" name="Google Shape;73;g7f45d53eed_0_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4" name="Google Shape;74;g7f45d53eed_0_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81" name="Shape 81"/>
        <p:cNvGrpSpPr/>
        <p:nvPr/>
      </p:nvGrpSpPr>
      <p:grpSpPr>
        <a:xfrm>
          <a:off x="0" y="0"/>
          <a:ext cx="0" cy="0"/>
          <a:chOff x="0" y="0"/>
          <a:chExt cx="0" cy="0"/>
        </a:xfrm>
      </p:grpSpPr>
      <p:sp>
        <p:nvSpPr>
          <p:cNvPr id="82" name="Google Shape;82;g7f45d53eed_0_1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3" name="Google Shape;83;g7f45d53eed_0_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88" name="Shape 88"/>
        <p:cNvGrpSpPr/>
        <p:nvPr/>
      </p:nvGrpSpPr>
      <p:grpSpPr>
        <a:xfrm>
          <a:off x="0" y="0"/>
          <a:ext cx="0" cy="0"/>
          <a:chOff x="0" y="0"/>
          <a:chExt cx="0" cy="0"/>
        </a:xfrm>
      </p:grpSpPr>
      <p:sp>
        <p:nvSpPr>
          <p:cNvPr id="89" name="Google Shape;89;g7f45d53eed_0_1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0" name="Google Shape;90;g7f45d53eed_0_1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95" name="Shape 95"/>
        <p:cNvGrpSpPr/>
        <p:nvPr/>
      </p:nvGrpSpPr>
      <p:grpSpPr>
        <a:xfrm>
          <a:off x="0" y="0"/>
          <a:ext cx="0" cy="0"/>
          <a:chOff x="0" y="0"/>
          <a:chExt cx="0" cy="0"/>
        </a:xfrm>
      </p:grpSpPr>
      <p:sp>
        <p:nvSpPr>
          <p:cNvPr id="96" name="Google Shape;96;g7f45d53eed_0_2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7" name="Google Shape;97;g7f45d53eed_0_2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03" name="Shape 103"/>
        <p:cNvGrpSpPr/>
        <p:nvPr/>
      </p:nvGrpSpPr>
      <p:grpSpPr>
        <a:xfrm>
          <a:off x="0" y="0"/>
          <a:ext cx="0" cy="0"/>
          <a:chOff x="0" y="0"/>
          <a:chExt cx="0" cy="0"/>
        </a:xfrm>
      </p:grpSpPr>
      <p:sp>
        <p:nvSpPr>
          <p:cNvPr id="104" name="Google Shape;104;g7f45d53eed_0_2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5" name="Google Shape;105;g7f45d53eed_0_2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10" name="Shape 110"/>
        <p:cNvGrpSpPr/>
        <p:nvPr/>
      </p:nvGrpSpPr>
      <p:grpSpPr>
        <a:xfrm>
          <a:off x="0" y="0"/>
          <a:ext cx="0" cy="0"/>
          <a:chOff x="0" y="0"/>
          <a:chExt cx="0" cy="0"/>
        </a:xfrm>
      </p:grpSpPr>
      <p:sp>
        <p:nvSpPr>
          <p:cNvPr id="111" name="Google Shape;111;g7f45d53eed_0_33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2" name="Google Shape;112;g7f45d53eed_0_33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slide" type="title">
  <p:cSld name="TITLE">
    <p:spTree>
      <p:nvGrpSpPr>
        <p:cNvPr id="9" name="Shape 9"/>
        <p:cNvGrpSpPr/>
        <p:nvPr/>
      </p:nvGrpSpPr>
      <p:grpSpPr>
        <a:xfrm>
          <a:off x="0" y="0"/>
          <a:ext cx="0" cy="0"/>
          <a:chOff x="0" y="0"/>
          <a:chExt cx="0" cy="0"/>
        </a:xfrm>
      </p:grpSpPr>
      <p:sp>
        <p:nvSpPr>
          <p:cNvPr id="10" name="Google Shape;10;p2"/>
          <p:cNvSpPr/>
          <p:nvPr/>
        </p:nvSpPr>
        <p:spPr>
          <a:xfrm>
            <a:off x="80700" y="2651100"/>
            <a:ext cx="8982600" cy="2411700"/>
          </a:xfrm>
          <a:prstGeom prst="rect">
            <a:avLst/>
          </a:pr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 name="Google Shape;11;p2"/>
          <p:cNvSpPr txBox="1"/>
          <p:nvPr>
            <p:ph type="ctrTitle"/>
          </p:nvPr>
        </p:nvSpPr>
        <p:spPr>
          <a:xfrm>
            <a:off x="485875" y="264475"/>
            <a:ext cx="8183700" cy="1473600"/>
          </a:xfrm>
          <a:prstGeom prst="rect">
            <a:avLst/>
          </a:prstGeom>
        </p:spPr>
        <p:txBody>
          <a:bodyPr anchorCtr="0" anchor="b" bIns="91425" lIns="91425" spcFirstLastPara="1" rIns="91425" wrap="square" tIns="91425">
            <a:noAutofit/>
          </a:bodyPr>
          <a:lstStyle>
            <a:lvl1pPr lvl="0">
              <a:spcBef>
                <a:spcPts val="0"/>
              </a:spcBef>
              <a:spcAft>
                <a:spcPts val="0"/>
              </a:spcAft>
              <a:buSzPts val="4200"/>
              <a:buNone/>
              <a:defRPr sz="4200"/>
            </a:lvl1pPr>
            <a:lvl2pPr lvl="1">
              <a:spcBef>
                <a:spcPts val="0"/>
              </a:spcBef>
              <a:spcAft>
                <a:spcPts val="0"/>
              </a:spcAft>
              <a:buSzPts val="4200"/>
              <a:buNone/>
              <a:defRPr sz="4200"/>
            </a:lvl2pPr>
            <a:lvl3pPr lvl="2">
              <a:spcBef>
                <a:spcPts val="0"/>
              </a:spcBef>
              <a:spcAft>
                <a:spcPts val="0"/>
              </a:spcAft>
              <a:buSzPts val="4200"/>
              <a:buNone/>
              <a:defRPr sz="4200"/>
            </a:lvl3pPr>
            <a:lvl4pPr lvl="3">
              <a:spcBef>
                <a:spcPts val="0"/>
              </a:spcBef>
              <a:spcAft>
                <a:spcPts val="0"/>
              </a:spcAft>
              <a:buSzPts val="4200"/>
              <a:buNone/>
              <a:defRPr sz="4200"/>
            </a:lvl4pPr>
            <a:lvl5pPr lvl="4">
              <a:spcBef>
                <a:spcPts val="0"/>
              </a:spcBef>
              <a:spcAft>
                <a:spcPts val="0"/>
              </a:spcAft>
              <a:buSzPts val="4200"/>
              <a:buNone/>
              <a:defRPr sz="4200"/>
            </a:lvl5pPr>
            <a:lvl6pPr lvl="5">
              <a:spcBef>
                <a:spcPts val="0"/>
              </a:spcBef>
              <a:spcAft>
                <a:spcPts val="0"/>
              </a:spcAft>
              <a:buSzPts val="4200"/>
              <a:buNone/>
              <a:defRPr sz="4200"/>
            </a:lvl6pPr>
            <a:lvl7pPr lvl="6">
              <a:spcBef>
                <a:spcPts val="0"/>
              </a:spcBef>
              <a:spcAft>
                <a:spcPts val="0"/>
              </a:spcAft>
              <a:buSzPts val="4200"/>
              <a:buNone/>
              <a:defRPr sz="4200"/>
            </a:lvl7pPr>
            <a:lvl8pPr lvl="7">
              <a:spcBef>
                <a:spcPts val="0"/>
              </a:spcBef>
              <a:spcAft>
                <a:spcPts val="0"/>
              </a:spcAft>
              <a:buSzPts val="4200"/>
              <a:buNone/>
              <a:defRPr sz="4200"/>
            </a:lvl8pPr>
            <a:lvl9pPr lvl="8">
              <a:spcBef>
                <a:spcPts val="0"/>
              </a:spcBef>
              <a:spcAft>
                <a:spcPts val="0"/>
              </a:spcAft>
              <a:buSzPts val="4200"/>
              <a:buNone/>
              <a:defRPr sz="4200"/>
            </a:lvl9pPr>
          </a:lstStyle>
          <a:p/>
        </p:txBody>
      </p:sp>
      <p:sp>
        <p:nvSpPr>
          <p:cNvPr id="12" name="Google Shape;12;p2"/>
          <p:cNvSpPr txBox="1"/>
          <p:nvPr>
            <p:ph idx="1" type="subTitle"/>
          </p:nvPr>
        </p:nvSpPr>
        <p:spPr>
          <a:xfrm>
            <a:off x="485875" y="1738075"/>
            <a:ext cx="8183700" cy="861000"/>
          </a:xfrm>
          <a:prstGeom prst="rect">
            <a:avLst/>
          </a:prstGeom>
        </p:spPr>
        <p:txBody>
          <a:bodyPr anchorCtr="0" anchor="t" bIns="91425" lIns="91425" spcFirstLastPara="1" rIns="91425" wrap="square" tIns="91425">
            <a:noAutofit/>
          </a:bodyPr>
          <a:lstStyle>
            <a:lvl1pPr lvl="0">
              <a:lnSpc>
                <a:spcPct val="100000"/>
              </a:lnSpc>
              <a:spcBef>
                <a:spcPts val="0"/>
              </a:spcBef>
              <a:spcAft>
                <a:spcPts val="0"/>
              </a:spcAft>
              <a:buSzPts val="2400"/>
              <a:buNone/>
              <a:defRPr sz="2400"/>
            </a:lvl1pPr>
            <a:lvl2pPr lvl="1">
              <a:lnSpc>
                <a:spcPct val="100000"/>
              </a:lnSpc>
              <a:spcBef>
                <a:spcPts val="0"/>
              </a:spcBef>
              <a:spcAft>
                <a:spcPts val="0"/>
              </a:spcAft>
              <a:buSzPts val="2400"/>
              <a:buNone/>
              <a:defRPr sz="2400"/>
            </a:lvl2pPr>
            <a:lvl3pPr lvl="2">
              <a:lnSpc>
                <a:spcPct val="100000"/>
              </a:lnSpc>
              <a:spcBef>
                <a:spcPts val="0"/>
              </a:spcBef>
              <a:spcAft>
                <a:spcPts val="0"/>
              </a:spcAft>
              <a:buSzPts val="2400"/>
              <a:buNone/>
              <a:defRPr sz="2400"/>
            </a:lvl3pPr>
            <a:lvl4pPr lvl="3">
              <a:lnSpc>
                <a:spcPct val="100000"/>
              </a:lnSpc>
              <a:spcBef>
                <a:spcPts val="0"/>
              </a:spcBef>
              <a:spcAft>
                <a:spcPts val="0"/>
              </a:spcAft>
              <a:buSzPts val="2400"/>
              <a:buNone/>
              <a:defRPr sz="2400"/>
            </a:lvl4pPr>
            <a:lvl5pPr lvl="4">
              <a:lnSpc>
                <a:spcPct val="100000"/>
              </a:lnSpc>
              <a:spcBef>
                <a:spcPts val="0"/>
              </a:spcBef>
              <a:spcAft>
                <a:spcPts val="0"/>
              </a:spcAft>
              <a:buSzPts val="2400"/>
              <a:buNone/>
              <a:defRPr sz="2400"/>
            </a:lvl5pPr>
            <a:lvl6pPr lvl="5">
              <a:lnSpc>
                <a:spcPct val="100000"/>
              </a:lnSpc>
              <a:spcBef>
                <a:spcPts val="0"/>
              </a:spcBef>
              <a:spcAft>
                <a:spcPts val="0"/>
              </a:spcAft>
              <a:buSzPts val="2400"/>
              <a:buNone/>
              <a:defRPr sz="2400"/>
            </a:lvl6pPr>
            <a:lvl7pPr lvl="6">
              <a:lnSpc>
                <a:spcPct val="100000"/>
              </a:lnSpc>
              <a:spcBef>
                <a:spcPts val="0"/>
              </a:spcBef>
              <a:spcAft>
                <a:spcPts val="0"/>
              </a:spcAft>
              <a:buSzPts val="2400"/>
              <a:buNone/>
              <a:defRPr sz="2400"/>
            </a:lvl7pPr>
            <a:lvl8pPr lvl="7">
              <a:lnSpc>
                <a:spcPct val="100000"/>
              </a:lnSpc>
              <a:spcBef>
                <a:spcPts val="0"/>
              </a:spcBef>
              <a:spcAft>
                <a:spcPts val="0"/>
              </a:spcAft>
              <a:buSzPts val="2400"/>
              <a:buNone/>
              <a:defRPr sz="2400"/>
            </a:lvl8pPr>
            <a:lvl9pPr lvl="8">
              <a:lnSpc>
                <a:spcPct val="100000"/>
              </a:lnSpc>
              <a:spcBef>
                <a:spcPts val="0"/>
              </a:spcBef>
              <a:spcAft>
                <a:spcPts val="0"/>
              </a:spcAft>
              <a:buSzPts val="2400"/>
              <a:buNone/>
              <a:defRPr sz="2400"/>
            </a:lvl9pPr>
          </a:lstStyle>
          <a:p/>
        </p:txBody>
      </p:sp>
      <p:sp>
        <p:nvSpPr>
          <p:cNvPr id="13" name="Google Shape;13;p2"/>
          <p:cNvSpPr txBox="1"/>
          <p:nvPr>
            <p:ph idx="12" type="sldNum"/>
          </p:nvPr>
        </p:nvSpPr>
        <p:spPr>
          <a:xfrm>
            <a:off x="8497999" y="4688759"/>
            <a:ext cx="548700" cy="393600"/>
          </a:xfrm>
          <a:prstGeom prst="rect">
            <a:avLst/>
          </a:prstGeom>
        </p:spPr>
        <p:txBody>
          <a:bodyPr anchorCtr="0" anchor="ctr" bIns="91425" lIns="91425" spcFirstLastPara="1" rIns="91425" wrap="square" tIns="91425">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ig number">
  <p:cSld name="BIG_NUMBER">
    <p:spTree>
      <p:nvGrpSpPr>
        <p:cNvPr id="47" name="Shape 47"/>
        <p:cNvGrpSpPr/>
        <p:nvPr/>
      </p:nvGrpSpPr>
      <p:grpSpPr>
        <a:xfrm>
          <a:off x="0" y="0"/>
          <a:ext cx="0" cy="0"/>
          <a:chOff x="0" y="0"/>
          <a:chExt cx="0" cy="0"/>
        </a:xfrm>
      </p:grpSpPr>
      <p:sp>
        <p:nvSpPr>
          <p:cNvPr id="48" name="Google Shape;48;p11"/>
          <p:cNvSpPr/>
          <p:nvPr/>
        </p:nvSpPr>
        <p:spPr>
          <a:xfrm>
            <a:off x="80700" y="2651100"/>
            <a:ext cx="8982600" cy="2411700"/>
          </a:xfrm>
          <a:prstGeom prst="rect">
            <a:avLst/>
          </a:pr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 name="Google Shape;49;p11"/>
          <p:cNvSpPr txBox="1"/>
          <p:nvPr>
            <p:ph hasCustomPrompt="1" type="title"/>
          </p:nvPr>
        </p:nvSpPr>
        <p:spPr>
          <a:xfrm>
            <a:off x="311700" y="743001"/>
            <a:ext cx="8520600" cy="2006400"/>
          </a:xfrm>
          <a:prstGeom prst="rect">
            <a:avLst/>
          </a:prstGeom>
        </p:spPr>
        <p:txBody>
          <a:bodyPr anchorCtr="0" anchor="b" bIns="91425" lIns="91425" spcFirstLastPara="1" rIns="91425" wrap="square" tIns="91425">
            <a:noAutofit/>
          </a:bodyPr>
          <a:lstStyle>
            <a:lvl1pPr lvl="0" algn="ctr">
              <a:spcBef>
                <a:spcPts val="0"/>
              </a:spcBef>
              <a:spcAft>
                <a:spcPts val="0"/>
              </a:spcAft>
              <a:buSzPts val="12000"/>
              <a:buFont typeface="Source Sans Pro"/>
              <a:buNone/>
              <a:defRPr sz="12000">
                <a:latin typeface="Source Sans Pro"/>
                <a:ea typeface="Source Sans Pro"/>
                <a:cs typeface="Source Sans Pro"/>
                <a:sym typeface="Source Sans Pro"/>
              </a:defRPr>
            </a:lvl1pPr>
            <a:lvl2pPr lvl="1" algn="ctr">
              <a:spcBef>
                <a:spcPts val="0"/>
              </a:spcBef>
              <a:spcAft>
                <a:spcPts val="0"/>
              </a:spcAft>
              <a:buSzPts val="12000"/>
              <a:buFont typeface="Source Sans Pro"/>
              <a:buNone/>
              <a:defRPr sz="12000">
                <a:latin typeface="Source Sans Pro"/>
                <a:ea typeface="Source Sans Pro"/>
                <a:cs typeface="Source Sans Pro"/>
                <a:sym typeface="Source Sans Pro"/>
              </a:defRPr>
            </a:lvl2pPr>
            <a:lvl3pPr lvl="2" algn="ctr">
              <a:spcBef>
                <a:spcPts val="0"/>
              </a:spcBef>
              <a:spcAft>
                <a:spcPts val="0"/>
              </a:spcAft>
              <a:buSzPts val="12000"/>
              <a:buFont typeface="Source Sans Pro"/>
              <a:buNone/>
              <a:defRPr sz="12000">
                <a:latin typeface="Source Sans Pro"/>
                <a:ea typeface="Source Sans Pro"/>
                <a:cs typeface="Source Sans Pro"/>
                <a:sym typeface="Source Sans Pro"/>
              </a:defRPr>
            </a:lvl3pPr>
            <a:lvl4pPr lvl="3" algn="ctr">
              <a:spcBef>
                <a:spcPts val="0"/>
              </a:spcBef>
              <a:spcAft>
                <a:spcPts val="0"/>
              </a:spcAft>
              <a:buSzPts val="12000"/>
              <a:buFont typeface="Source Sans Pro"/>
              <a:buNone/>
              <a:defRPr sz="12000">
                <a:latin typeface="Source Sans Pro"/>
                <a:ea typeface="Source Sans Pro"/>
                <a:cs typeface="Source Sans Pro"/>
                <a:sym typeface="Source Sans Pro"/>
              </a:defRPr>
            </a:lvl4pPr>
            <a:lvl5pPr lvl="4" algn="ctr">
              <a:spcBef>
                <a:spcPts val="0"/>
              </a:spcBef>
              <a:spcAft>
                <a:spcPts val="0"/>
              </a:spcAft>
              <a:buSzPts val="12000"/>
              <a:buFont typeface="Source Sans Pro"/>
              <a:buNone/>
              <a:defRPr sz="12000">
                <a:latin typeface="Source Sans Pro"/>
                <a:ea typeface="Source Sans Pro"/>
                <a:cs typeface="Source Sans Pro"/>
                <a:sym typeface="Source Sans Pro"/>
              </a:defRPr>
            </a:lvl5pPr>
            <a:lvl6pPr lvl="5" algn="ctr">
              <a:spcBef>
                <a:spcPts val="0"/>
              </a:spcBef>
              <a:spcAft>
                <a:spcPts val="0"/>
              </a:spcAft>
              <a:buSzPts val="12000"/>
              <a:buFont typeface="Source Sans Pro"/>
              <a:buNone/>
              <a:defRPr sz="12000">
                <a:latin typeface="Source Sans Pro"/>
                <a:ea typeface="Source Sans Pro"/>
                <a:cs typeface="Source Sans Pro"/>
                <a:sym typeface="Source Sans Pro"/>
              </a:defRPr>
            </a:lvl6pPr>
            <a:lvl7pPr lvl="6" algn="ctr">
              <a:spcBef>
                <a:spcPts val="0"/>
              </a:spcBef>
              <a:spcAft>
                <a:spcPts val="0"/>
              </a:spcAft>
              <a:buSzPts val="12000"/>
              <a:buFont typeface="Source Sans Pro"/>
              <a:buNone/>
              <a:defRPr sz="12000">
                <a:latin typeface="Source Sans Pro"/>
                <a:ea typeface="Source Sans Pro"/>
                <a:cs typeface="Source Sans Pro"/>
                <a:sym typeface="Source Sans Pro"/>
              </a:defRPr>
            </a:lvl7pPr>
            <a:lvl8pPr lvl="7" algn="ctr">
              <a:spcBef>
                <a:spcPts val="0"/>
              </a:spcBef>
              <a:spcAft>
                <a:spcPts val="0"/>
              </a:spcAft>
              <a:buSzPts val="12000"/>
              <a:buFont typeface="Source Sans Pro"/>
              <a:buNone/>
              <a:defRPr sz="12000">
                <a:latin typeface="Source Sans Pro"/>
                <a:ea typeface="Source Sans Pro"/>
                <a:cs typeface="Source Sans Pro"/>
                <a:sym typeface="Source Sans Pro"/>
              </a:defRPr>
            </a:lvl8pPr>
            <a:lvl9pPr lvl="8" algn="ctr">
              <a:spcBef>
                <a:spcPts val="0"/>
              </a:spcBef>
              <a:spcAft>
                <a:spcPts val="0"/>
              </a:spcAft>
              <a:buSzPts val="12000"/>
              <a:buFont typeface="Source Sans Pro"/>
              <a:buNone/>
              <a:defRPr sz="12000">
                <a:latin typeface="Source Sans Pro"/>
                <a:ea typeface="Source Sans Pro"/>
                <a:cs typeface="Source Sans Pro"/>
                <a:sym typeface="Source Sans Pro"/>
              </a:defRPr>
            </a:lvl9pPr>
          </a:lstStyle>
          <a:p>
            <a:r>
              <a:t>xx%</a:t>
            </a:r>
          </a:p>
        </p:txBody>
      </p:sp>
      <p:sp>
        <p:nvSpPr>
          <p:cNvPr id="50" name="Google Shape;50;p11"/>
          <p:cNvSpPr txBox="1"/>
          <p:nvPr>
            <p:ph idx="1" type="body"/>
          </p:nvPr>
        </p:nvSpPr>
        <p:spPr>
          <a:xfrm>
            <a:off x="311700" y="2845182"/>
            <a:ext cx="8520600" cy="1300800"/>
          </a:xfrm>
          <a:prstGeom prst="rect">
            <a:avLst/>
          </a:prstGeom>
        </p:spPr>
        <p:txBody>
          <a:bodyPr anchorCtr="0" anchor="t" bIns="91425" lIns="91425" spcFirstLastPara="1" rIns="91425" wrap="square" tIns="91425">
            <a:noAutofit/>
          </a:bodyPr>
          <a:lstStyle>
            <a:lvl1pPr indent="-342900" lvl="0" marL="457200" algn="ctr">
              <a:spcBef>
                <a:spcPts val="0"/>
              </a:spcBef>
              <a:spcAft>
                <a:spcPts val="0"/>
              </a:spcAft>
              <a:buClr>
                <a:schemeClr val="lt1"/>
              </a:buClr>
              <a:buSzPts val="1800"/>
              <a:buChar char="●"/>
              <a:defRPr>
                <a:solidFill>
                  <a:schemeClr val="lt1"/>
                </a:solidFill>
              </a:defRPr>
            </a:lvl1pPr>
            <a:lvl2pPr indent="-317500" lvl="1" marL="914400" algn="ctr">
              <a:spcBef>
                <a:spcPts val="1600"/>
              </a:spcBef>
              <a:spcAft>
                <a:spcPts val="0"/>
              </a:spcAft>
              <a:buClr>
                <a:schemeClr val="lt1"/>
              </a:buClr>
              <a:buSzPts val="1400"/>
              <a:buChar char="○"/>
              <a:defRPr>
                <a:solidFill>
                  <a:schemeClr val="lt1"/>
                </a:solidFill>
              </a:defRPr>
            </a:lvl2pPr>
            <a:lvl3pPr indent="-317500" lvl="2" marL="1371600" algn="ctr">
              <a:spcBef>
                <a:spcPts val="1600"/>
              </a:spcBef>
              <a:spcAft>
                <a:spcPts val="0"/>
              </a:spcAft>
              <a:buClr>
                <a:schemeClr val="lt1"/>
              </a:buClr>
              <a:buSzPts val="1400"/>
              <a:buChar char="■"/>
              <a:defRPr>
                <a:solidFill>
                  <a:schemeClr val="lt1"/>
                </a:solidFill>
              </a:defRPr>
            </a:lvl3pPr>
            <a:lvl4pPr indent="-317500" lvl="3" marL="1828800" algn="ctr">
              <a:spcBef>
                <a:spcPts val="1600"/>
              </a:spcBef>
              <a:spcAft>
                <a:spcPts val="0"/>
              </a:spcAft>
              <a:buClr>
                <a:schemeClr val="lt1"/>
              </a:buClr>
              <a:buSzPts val="1400"/>
              <a:buChar char="●"/>
              <a:defRPr>
                <a:solidFill>
                  <a:schemeClr val="lt1"/>
                </a:solidFill>
              </a:defRPr>
            </a:lvl4pPr>
            <a:lvl5pPr indent="-317500" lvl="4" marL="2286000" algn="ctr">
              <a:spcBef>
                <a:spcPts val="1600"/>
              </a:spcBef>
              <a:spcAft>
                <a:spcPts val="0"/>
              </a:spcAft>
              <a:buClr>
                <a:schemeClr val="lt1"/>
              </a:buClr>
              <a:buSzPts val="1400"/>
              <a:buChar char="○"/>
              <a:defRPr>
                <a:solidFill>
                  <a:schemeClr val="lt1"/>
                </a:solidFill>
              </a:defRPr>
            </a:lvl5pPr>
            <a:lvl6pPr indent="-317500" lvl="5" marL="2743200" algn="ctr">
              <a:spcBef>
                <a:spcPts val="1600"/>
              </a:spcBef>
              <a:spcAft>
                <a:spcPts val="0"/>
              </a:spcAft>
              <a:buClr>
                <a:schemeClr val="lt1"/>
              </a:buClr>
              <a:buSzPts val="1400"/>
              <a:buChar char="■"/>
              <a:defRPr>
                <a:solidFill>
                  <a:schemeClr val="lt1"/>
                </a:solidFill>
              </a:defRPr>
            </a:lvl6pPr>
            <a:lvl7pPr indent="-317500" lvl="6" marL="3200400" algn="ctr">
              <a:spcBef>
                <a:spcPts val="1600"/>
              </a:spcBef>
              <a:spcAft>
                <a:spcPts val="0"/>
              </a:spcAft>
              <a:buClr>
                <a:schemeClr val="lt1"/>
              </a:buClr>
              <a:buSzPts val="1400"/>
              <a:buChar char="●"/>
              <a:defRPr>
                <a:solidFill>
                  <a:schemeClr val="lt1"/>
                </a:solidFill>
              </a:defRPr>
            </a:lvl7pPr>
            <a:lvl8pPr indent="-317500" lvl="7" marL="3657600" algn="ctr">
              <a:spcBef>
                <a:spcPts val="1600"/>
              </a:spcBef>
              <a:spcAft>
                <a:spcPts val="0"/>
              </a:spcAft>
              <a:buClr>
                <a:schemeClr val="lt1"/>
              </a:buClr>
              <a:buSzPts val="1400"/>
              <a:buChar char="○"/>
              <a:defRPr>
                <a:solidFill>
                  <a:schemeClr val="lt1"/>
                </a:solidFill>
              </a:defRPr>
            </a:lvl8pPr>
            <a:lvl9pPr indent="-317500" lvl="8" marL="4114800" algn="ctr">
              <a:spcBef>
                <a:spcPts val="1600"/>
              </a:spcBef>
              <a:spcAft>
                <a:spcPts val="1600"/>
              </a:spcAft>
              <a:buClr>
                <a:schemeClr val="lt1"/>
              </a:buClr>
              <a:buSzPts val="1400"/>
              <a:buChar char="■"/>
              <a:defRPr>
                <a:solidFill>
                  <a:schemeClr val="lt1"/>
                </a:solidFill>
              </a:defRPr>
            </a:lvl9pPr>
          </a:lstStyle>
          <a:p/>
        </p:txBody>
      </p:sp>
      <p:sp>
        <p:nvSpPr>
          <p:cNvPr id="51" name="Google Shape;51;p11"/>
          <p:cNvSpPr txBox="1"/>
          <p:nvPr>
            <p:ph idx="12" type="sldNum"/>
          </p:nvPr>
        </p:nvSpPr>
        <p:spPr>
          <a:xfrm>
            <a:off x="8497999" y="4688759"/>
            <a:ext cx="548700" cy="393600"/>
          </a:xfrm>
          <a:prstGeom prst="rect">
            <a:avLst/>
          </a:prstGeom>
        </p:spPr>
        <p:txBody>
          <a:bodyPr anchorCtr="0" anchor="ctr" bIns="91425" lIns="91425" spcFirstLastPara="1" rIns="91425" wrap="square" tIns="91425">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lank" type="blank">
  <p:cSld name="BLANK">
    <p:spTree>
      <p:nvGrpSpPr>
        <p:cNvPr id="52" name="Shape 52"/>
        <p:cNvGrpSpPr/>
        <p:nvPr/>
      </p:nvGrpSpPr>
      <p:grpSpPr>
        <a:xfrm>
          <a:off x="0" y="0"/>
          <a:ext cx="0" cy="0"/>
          <a:chOff x="0" y="0"/>
          <a:chExt cx="0" cy="0"/>
        </a:xfrm>
      </p:grpSpPr>
      <p:sp>
        <p:nvSpPr>
          <p:cNvPr id="53" name="Google Shape;53;p12"/>
          <p:cNvSpPr txBox="1"/>
          <p:nvPr>
            <p:ph idx="12" type="sldNum"/>
          </p:nvPr>
        </p:nvSpPr>
        <p:spPr>
          <a:xfrm>
            <a:off x="8497999" y="4688759"/>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header" type="secHead">
  <p:cSld name="SECTION_HEADER">
    <p:spTree>
      <p:nvGrpSpPr>
        <p:cNvPr id="14" name="Shape 14"/>
        <p:cNvGrpSpPr/>
        <p:nvPr/>
      </p:nvGrpSpPr>
      <p:grpSpPr>
        <a:xfrm>
          <a:off x="0" y="0"/>
          <a:ext cx="0" cy="0"/>
          <a:chOff x="0" y="0"/>
          <a:chExt cx="0" cy="0"/>
        </a:xfrm>
      </p:grpSpPr>
      <p:sp>
        <p:nvSpPr>
          <p:cNvPr id="15" name="Google Shape;15;p3"/>
          <p:cNvSpPr/>
          <p:nvPr/>
        </p:nvSpPr>
        <p:spPr>
          <a:xfrm>
            <a:off x="80700" y="2651100"/>
            <a:ext cx="8982600" cy="2411700"/>
          </a:xfrm>
          <a:prstGeom prst="rect">
            <a:avLst/>
          </a:pr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 name="Google Shape;16;p3"/>
          <p:cNvSpPr txBox="1"/>
          <p:nvPr>
            <p:ph type="title"/>
          </p:nvPr>
        </p:nvSpPr>
        <p:spPr>
          <a:xfrm>
            <a:off x="485875" y="1714500"/>
            <a:ext cx="8183700" cy="785700"/>
          </a:xfrm>
          <a:prstGeom prst="rect">
            <a:avLst/>
          </a:prstGeom>
        </p:spPr>
        <p:txBody>
          <a:bodyPr anchorCtr="0" anchor="b" bIns="91425" lIns="91425" spcFirstLastPara="1" rIns="91425" wrap="square" tIns="91425">
            <a:noAutofit/>
          </a:bodyPr>
          <a:lstStyle>
            <a:lvl1pPr lvl="0">
              <a:spcBef>
                <a:spcPts val="0"/>
              </a:spcBef>
              <a:spcAft>
                <a:spcPts val="0"/>
              </a:spcAft>
              <a:buSzPts val="3600"/>
              <a:buNone/>
              <a:defRPr sz="3600"/>
            </a:lvl1pPr>
            <a:lvl2pPr lvl="1">
              <a:spcBef>
                <a:spcPts val="0"/>
              </a:spcBef>
              <a:spcAft>
                <a:spcPts val="0"/>
              </a:spcAft>
              <a:buSzPts val="3600"/>
              <a:buNone/>
              <a:defRPr sz="3600"/>
            </a:lvl2pPr>
            <a:lvl3pPr lvl="2">
              <a:spcBef>
                <a:spcPts val="0"/>
              </a:spcBef>
              <a:spcAft>
                <a:spcPts val="0"/>
              </a:spcAft>
              <a:buSzPts val="3600"/>
              <a:buNone/>
              <a:defRPr sz="3600"/>
            </a:lvl3pPr>
            <a:lvl4pPr lvl="3">
              <a:spcBef>
                <a:spcPts val="0"/>
              </a:spcBef>
              <a:spcAft>
                <a:spcPts val="0"/>
              </a:spcAft>
              <a:buSzPts val="3600"/>
              <a:buNone/>
              <a:defRPr sz="3600"/>
            </a:lvl4pPr>
            <a:lvl5pPr lvl="4">
              <a:spcBef>
                <a:spcPts val="0"/>
              </a:spcBef>
              <a:spcAft>
                <a:spcPts val="0"/>
              </a:spcAft>
              <a:buSzPts val="3600"/>
              <a:buNone/>
              <a:defRPr sz="3600"/>
            </a:lvl5pPr>
            <a:lvl6pPr lvl="5">
              <a:spcBef>
                <a:spcPts val="0"/>
              </a:spcBef>
              <a:spcAft>
                <a:spcPts val="0"/>
              </a:spcAft>
              <a:buSzPts val="3600"/>
              <a:buNone/>
              <a:defRPr sz="3600"/>
            </a:lvl6pPr>
            <a:lvl7pPr lvl="6">
              <a:spcBef>
                <a:spcPts val="0"/>
              </a:spcBef>
              <a:spcAft>
                <a:spcPts val="0"/>
              </a:spcAft>
              <a:buSzPts val="3600"/>
              <a:buNone/>
              <a:defRPr sz="3600"/>
            </a:lvl7pPr>
            <a:lvl8pPr lvl="7">
              <a:spcBef>
                <a:spcPts val="0"/>
              </a:spcBef>
              <a:spcAft>
                <a:spcPts val="0"/>
              </a:spcAft>
              <a:buSzPts val="3600"/>
              <a:buNone/>
              <a:defRPr sz="3600"/>
            </a:lvl8pPr>
            <a:lvl9pPr lvl="8">
              <a:spcBef>
                <a:spcPts val="0"/>
              </a:spcBef>
              <a:spcAft>
                <a:spcPts val="0"/>
              </a:spcAft>
              <a:buSzPts val="3600"/>
              <a:buNone/>
              <a:defRPr sz="3600"/>
            </a:lvl9pPr>
          </a:lstStyle>
          <a:p/>
        </p:txBody>
      </p:sp>
      <p:sp>
        <p:nvSpPr>
          <p:cNvPr id="17" name="Google Shape;17;p3"/>
          <p:cNvSpPr txBox="1"/>
          <p:nvPr>
            <p:ph idx="12" type="sldNum"/>
          </p:nvPr>
        </p:nvSpPr>
        <p:spPr>
          <a:xfrm>
            <a:off x="8497999" y="4688759"/>
            <a:ext cx="548700" cy="393600"/>
          </a:xfrm>
          <a:prstGeom prst="rect">
            <a:avLst/>
          </a:prstGeom>
        </p:spPr>
        <p:txBody>
          <a:bodyPr anchorCtr="0" anchor="ctr" bIns="91425" lIns="91425" spcFirstLastPara="1" rIns="91425" wrap="square" tIns="91425">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body" type="tx">
  <p:cSld name="TITLE_AND_BODY">
    <p:spTree>
      <p:nvGrpSpPr>
        <p:cNvPr id="18" name="Shape 18"/>
        <p:cNvGrpSpPr/>
        <p:nvPr/>
      </p:nvGrpSpPr>
      <p:grpSpPr>
        <a:xfrm>
          <a:off x="0" y="0"/>
          <a:ext cx="0" cy="0"/>
          <a:chOff x="0" y="0"/>
          <a:chExt cx="0" cy="0"/>
        </a:xfrm>
      </p:grpSpPr>
      <p:sp>
        <p:nvSpPr>
          <p:cNvPr id="19" name="Google Shape;19;p4"/>
          <p:cNvSpPr txBox="1"/>
          <p:nvPr>
            <p:ph type="title"/>
          </p:nvPr>
        </p:nvSpPr>
        <p:spPr>
          <a:xfrm>
            <a:off x="311700" y="445025"/>
            <a:ext cx="8520600" cy="623400"/>
          </a:xfrm>
          <a:prstGeom prst="rect">
            <a:avLst/>
          </a:prstGeom>
        </p:spPr>
        <p:txBody>
          <a:bodyPr anchorCtr="0" anchor="t" bIns="91425" lIns="91425" spcFirstLastPara="1" rIns="91425" wrap="square" tIns="91425">
            <a:no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p:txBody>
      </p:sp>
      <p:sp>
        <p:nvSpPr>
          <p:cNvPr id="20" name="Google Shape;20;p4"/>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lvl1pPr indent="-342900" lvl="0" marL="457200">
              <a:spcBef>
                <a:spcPts val="0"/>
              </a:spcBef>
              <a:spcAft>
                <a:spcPts val="0"/>
              </a:spcAft>
              <a:buSzPts val="1800"/>
              <a:buChar char="●"/>
              <a:defRPr/>
            </a:lvl1pPr>
            <a:lvl2pPr indent="-317500" lvl="1" marL="914400">
              <a:spcBef>
                <a:spcPts val="1600"/>
              </a:spcBef>
              <a:spcAft>
                <a:spcPts val="0"/>
              </a:spcAft>
              <a:buSzPts val="1400"/>
              <a:buChar char="○"/>
              <a:defRPr/>
            </a:lvl2pPr>
            <a:lvl3pPr indent="-317500" lvl="2" marL="1371600">
              <a:spcBef>
                <a:spcPts val="1600"/>
              </a:spcBef>
              <a:spcAft>
                <a:spcPts val="0"/>
              </a:spcAft>
              <a:buSzPts val="1400"/>
              <a:buChar char="■"/>
              <a:defRPr/>
            </a:lvl3pPr>
            <a:lvl4pPr indent="-317500" lvl="3" marL="1828800">
              <a:spcBef>
                <a:spcPts val="1600"/>
              </a:spcBef>
              <a:spcAft>
                <a:spcPts val="0"/>
              </a:spcAft>
              <a:buSzPts val="1400"/>
              <a:buChar char="●"/>
              <a:defRPr/>
            </a:lvl4pPr>
            <a:lvl5pPr indent="-317500" lvl="4" marL="2286000">
              <a:spcBef>
                <a:spcPts val="1600"/>
              </a:spcBef>
              <a:spcAft>
                <a:spcPts val="0"/>
              </a:spcAft>
              <a:buSzPts val="1400"/>
              <a:buChar char="○"/>
              <a:defRPr/>
            </a:lvl5pPr>
            <a:lvl6pPr indent="-317500" lvl="5" marL="2743200">
              <a:spcBef>
                <a:spcPts val="1600"/>
              </a:spcBef>
              <a:spcAft>
                <a:spcPts val="0"/>
              </a:spcAft>
              <a:buSzPts val="1400"/>
              <a:buChar char="■"/>
              <a:defRPr/>
            </a:lvl6pPr>
            <a:lvl7pPr indent="-317500" lvl="6" marL="3200400">
              <a:spcBef>
                <a:spcPts val="1600"/>
              </a:spcBef>
              <a:spcAft>
                <a:spcPts val="0"/>
              </a:spcAft>
              <a:buSzPts val="1400"/>
              <a:buChar char="●"/>
              <a:defRPr/>
            </a:lvl7pPr>
            <a:lvl8pPr indent="-317500" lvl="7" marL="3657600">
              <a:spcBef>
                <a:spcPts val="1600"/>
              </a:spcBef>
              <a:spcAft>
                <a:spcPts val="0"/>
              </a:spcAft>
              <a:buSzPts val="1400"/>
              <a:buChar char="○"/>
              <a:defRPr/>
            </a:lvl8pPr>
            <a:lvl9pPr indent="-317500" lvl="8" marL="4114800">
              <a:spcBef>
                <a:spcPts val="1600"/>
              </a:spcBef>
              <a:spcAft>
                <a:spcPts val="1600"/>
              </a:spcAft>
              <a:buSzPts val="1400"/>
              <a:buChar char="■"/>
              <a:defRPr/>
            </a:lvl9pPr>
          </a:lstStyle>
          <a:p/>
        </p:txBody>
      </p:sp>
      <p:sp>
        <p:nvSpPr>
          <p:cNvPr id="21" name="Google Shape;21;p4"/>
          <p:cNvSpPr txBox="1"/>
          <p:nvPr>
            <p:ph idx="12" type="sldNum"/>
          </p:nvPr>
        </p:nvSpPr>
        <p:spPr>
          <a:xfrm>
            <a:off x="8497999" y="4688759"/>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two columns" type="twoColTx">
  <p:cSld name="TITLE_AND_TWO_COLUMNS">
    <p:spTree>
      <p:nvGrpSpPr>
        <p:cNvPr id="22" name="Shape 22"/>
        <p:cNvGrpSpPr/>
        <p:nvPr/>
      </p:nvGrpSpPr>
      <p:grpSpPr>
        <a:xfrm>
          <a:off x="0" y="0"/>
          <a:ext cx="0" cy="0"/>
          <a:chOff x="0" y="0"/>
          <a:chExt cx="0" cy="0"/>
        </a:xfrm>
      </p:grpSpPr>
      <p:sp>
        <p:nvSpPr>
          <p:cNvPr id="23" name="Google Shape;23;p5"/>
          <p:cNvSpPr txBox="1"/>
          <p:nvPr>
            <p:ph type="title"/>
          </p:nvPr>
        </p:nvSpPr>
        <p:spPr>
          <a:xfrm>
            <a:off x="311700" y="445025"/>
            <a:ext cx="8520600" cy="623400"/>
          </a:xfrm>
          <a:prstGeom prst="rect">
            <a:avLst/>
          </a:prstGeom>
        </p:spPr>
        <p:txBody>
          <a:bodyPr anchorCtr="0" anchor="t" bIns="91425" lIns="91425" spcFirstLastPara="1" rIns="91425" wrap="square" tIns="91425">
            <a:no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p:txBody>
      </p:sp>
      <p:sp>
        <p:nvSpPr>
          <p:cNvPr id="24" name="Google Shape;24;p5"/>
          <p:cNvSpPr txBox="1"/>
          <p:nvPr>
            <p:ph idx="1" type="body"/>
          </p:nvPr>
        </p:nvSpPr>
        <p:spPr>
          <a:xfrm>
            <a:off x="311700" y="1152475"/>
            <a:ext cx="3999900" cy="3416400"/>
          </a:xfrm>
          <a:prstGeom prst="rect">
            <a:avLst/>
          </a:prstGeom>
        </p:spPr>
        <p:txBody>
          <a:bodyPr anchorCtr="0" anchor="t" bIns="91425" lIns="91425" spcFirstLastPara="1" rIns="91425" wrap="square" tIns="91425">
            <a:noAutofit/>
          </a:bodyPr>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25" name="Google Shape;25;p5"/>
          <p:cNvSpPr txBox="1"/>
          <p:nvPr>
            <p:ph idx="2" type="body"/>
          </p:nvPr>
        </p:nvSpPr>
        <p:spPr>
          <a:xfrm>
            <a:off x="4832400" y="1152475"/>
            <a:ext cx="3999900" cy="3416400"/>
          </a:xfrm>
          <a:prstGeom prst="rect">
            <a:avLst/>
          </a:prstGeom>
        </p:spPr>
        <p:txBody>
          <a:bodyPr anchorCtr="0" anchor="t" bIns="91425" lIns="91425" spcFirstLastPara="1" rIns="91425" wrap="square" tIns="91425">
            <a:noAutofit/>
          </a:bodyPr>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26" name="Google Shape;26;p5"/>
          <p:cNvSpPr txBox="1"/>
          <p:nvPr>
            <p:ph idx="12" type="sldNum"/>
          </p:nvPr>
        </p:nvSpPr>
        <p:spPr>
          <a:xfrm>
            <a:off x="8497999" y="4688759"/>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only" type="titleOnly">
  <p:cSld name="TITLE_ONLY">
    <p:spTree>
      <p:nvGrpSpPr>
        <p:cNvPr id="27" name="Shape 27"/>
        <p:cNvGrpSpPr/>
        <p:nvPr/>
      </p:nvGrpSpPr>
      <p:grpSpPr>
        <a:xfrm>
          <a:off x="0" y="0"/>
          <a:ext cx="0" cy="0"/>
          <a:chOff x="0" y="0"/>
          <a:chExt cx="0" cy="0"/>
        </a:xfrm>
      </p:grpSpPr>
      <p:sp>
        <p:nvSpPr>
          <p:cNvPr id="28" name="Google Shape;28;p6"/>
          <p:cNvSpPr txBox="1"/>
          <p:nvPr>
            <p:ph type="title"/>
          </p:nvPr>
        </p:nvSpPr>
        <p:spPr>
          <a:xfrm>
            <a:off x="311700" y="445025"/>
            <a:ext cx="8520600" cy="623400"/>
          </a:xfrm>
          <a:prstGeom prst="rect">
            <a:avLst/>
          </a:prstGeom>
        </p:spPr>
        <p:txBody>
          <a:bodyPr anchorCtr="0" anchor="t" bIns="91425" lIns="91425" spcFirstLastPara="1" rIns="91425" wrap="square" tIns="91425">
            <a:no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p:txBody>
      </p:sp>
      <p:sp>
        <p:nvSpPr>
          <p:cNvPr id="29" name="Google Shape;29;p6"/>
          <p:cNvSpPr txBox="1"/>
          <p:nvPr>
            <p:ph idx="12" type="sldNum"/>
          </p:nvPr>
        </p:nvSpPr>
        <p:spPr>
          <a:xfrm>
            <a:off x="8497999" y="4688759"/>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One column text">
  <p:cSld name="ONE_COLUMN_TEXT">
    <p:spTree>
      <p:nvGrpSpPr>
        <p:cNvPr id="30" name="Shape 30"/>
        <p:cNvGrpSpPr/>
        <p:nvPr/>
      </p:nvGrpSpPr>
      <p:grpSpPr>
        <a:xfrm>
          <a:off x="0" y="0"/>
          <a:ext cx="0" cy="0"/>
          <a:chOff x="0" y="0"/>
          <a:chExt cx="0" cy="0"/>
        </a:xfrm>
      </p:grpSpPr>
      <p:sp>
        <p:nvSpPr>
          <p:cNvPr id="31" name="Google Shape;31;p7"/>
          <p:cNvSpPr txBox="1"/>
          <p:nvPr>
            <p:ph type="title"/>
          </p:nvPr>
        </p:nvSpPr>
        <p:spPr>
          <a:xfrm>
            <a:off x="311700" y="555600"/>
            <a:ext cx="2808000" cy="755700"/>
          </a:xfrm>
          <a:prstGeom prst="rect">
            <a:avLst/>
          </a:prstGeom>
        </p:spPr>
        <p:txBody>
          <a:bodyPr anchorCtr="0" anchor="b" bIns="91425" lIns="91425" spcFirstLastPara="1" rIns="91425" wrap="square" tIns="91425">
            <a:no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2" name="Google Shape;32;p7"/>
          <p:cNvSpPr txBox="1"/>
          <p:nvPr>
            <p:ph idx="1" type="body"/>
          </p:nvPr>
        </p:nvSpPr>
        <p:spPr>
          <a:xfrm>
            <a:off x="311700" y="1389600"/>
            <a:ext cx="2808000" cy="3179400"/>
          </a:xfrm>
          <a:prstGeom prst="rect">
            <a:avLst/>
          </a:prstGeom>
        </p:spPr>
        <p:txBody>
          <a:bodyPr anchorCtr="0" anchor="t" bIns="91425" lIns="91425" spcFirstLastPara="1" rIns="91425" wrap="square" tIns="91425">
            <a:noAutofit/>
          </a:bodyPr>
          <a:lstStyle>
            <a:lvl1pPr indent="-304800" lvl="0" marL="457200">
              <a:spcBef>
                <a:spcPts val="0"/>
              </a:spcBef>
              <a:spcAft>
                <a:spcPts val="0"/>
              </a:spcAft>
              <a:buSzPts val="1200"/>
              <a:buChar char="●"/>
              <a:defRPr sz="12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33" name="Google Shape;33;p7"/>
          <p:cNvSpPr txBox="1"/>
          <p:nvPr>
            <p:ph idx="12" type="sldNum"/>
          </p:nvPr>
        </p:nvSpPr>
        <p:spPr>
          <a:xfrm>
            <a:off x="8497999" y="4688759"/>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Main point">
  <p:cSld name="MAIN_POINT">
    <p:bg>
      <p:bgPr>
        <a:solidFill>
          <a:schemeClr val="accent2"/>
        </a:solidFill>
      </p:bgPr>
    </p:bg>
    <p:spTree>
      <p:nvGrpSpPr>
        <p:cNvPr id="34" name="Shape 34"/>
        <p:cNvGrpSpPr/>
        <p:nvPr/>
      </p:nvGrpSpPr>
      <p:grpSpPr>
        <a:xfrm>
          <a:off x="0" y="0"/>
          <a:ext cx="0" cy="0"/>
          <a:chOff x="0" y="0"/>
          <a:chExt cx="0" cy="0"/>
        </a:xfrm>
      </p:grpSpPr>
      <p:sp>
        <p:nvSpPr>
          <p:cNvPr id="35" name="Google Shape;35;p8"/>
          <p:cNvSpPr txBox="1"/>
          <p:nvPr>
            <p:ph type="title"/>
          </p:nvPr>
        </p:nvSpPr>
        <p:spPr>
          <a:xfrm>
            <a:off x="490250" y="526350"/>
            <a:ext cx="5604000" cy="4090800"/>
          </a:xfrm>
          <a:prstGeom prst="rect">
            <a:avLst/>
          </a:prstGeom>
        </p:spPr>
        <p:txBody>
          <a:bodyPr anchorCtr="0" anchor="ctr" bIns="91425" lIns="91425" spcFirstLastPara="1" rIns="91425" wrap="square" tIns="91425">
            <a:noAutofit/>
          </a:bodyPr>
          <a:lstStyle>
            <a:lvl1pPr lvl="0">
              <a:spcBef>
                <a:spcPts val="0"/>
              </a:spcBef>
              <a:spcAft>
                <a:spcPts val="0"/>
              </a:spcAft>
              <a:buClr>
                <a:schemeClr val="lt1"/>
              </a:buClr>
              <a:buSzPts val="4800"/>
              <a:buNone/>
              <a:defRPr sz="4800">
                <a:solidFill>
                  <a:schemeClr val="lt1"/>
                </a:solidFill>
              </a:defRPr>
            </a:lvl1pPr>
            <a:lvl2pPr lvl="1">
              <a:spcBef>
                <a:spcPts val="0"/>
              </a:spcBef>
              <a:spcAft>
                <a:spcPts val="0"/>
              </a:spcAft>
              <a:buClr>
                <a:schemeClr val="lt1"/>
              </a:buClr>
              <a:buSzPts val="4800"/>
              <a:buNone/>
              <a:defRPr sz="4800">
                <a:solidFill>
                  <a:schemeClr val="lt1"/>
                </a:solidFill>
              </a:defRPr>
            </a:lvl2pPr>
            <a:lvl3pPr lvl="2">
              <a:spcBef>
                <a:spcPts val="0"/>
              </a:spcBef>
              <a:spcAft>
                <a:spcPts val="0"/>
              </a:spcAft>
              <a:buClr>
                <a:schemeClr val="lt1"/>
              </a:buClr>
              <a:buSzPts val="4800"/>
              <a:buNone/>
              <a:defRPr sz="4800">
                <a:solidFill>
                  <a:schemeClr val="lt1"/>
                </a:solidFill>
              </a:defRPr>
            </a:lvl3pPr>
            <a:lvl4pPr lvl="3">
              <a:spcBef>
                <a:spcPts val="0"/>
              </a:spcBef>
              <a:spcAft>
                <a:spcPts val="0"/>
              </a:spcAft>
              <a:buClr>
                <a:schemeClr val="lt1"/>
              </a:buClr>
              <a:buSzPts val="4800"/>
              <a:buNone/>
              <a:defRPr sz="4800">
                <a:solidFill>
                  <a:schemeClr val="lt1"/>
                </a:solidFill>
              </a:defRPr>
            </a:lvl4pPr>
            <a:lvl5pPr lvl="4">
              <a:spcBef>
                <a:spcPts val="0"/>
              </a:spcBef>
              <a:spcAft>
                <a:spcPts val="0"/>
              </a:spcAft>
              <a:buClr>
                <a:schemeClr val="lt1"/>
              </a:buClr>
              <a:buSzPts val="4800"/>
              <a:buNone/>
              <a:defRPr sz="4800">
                <a:solidFill>
                  <a:schemeClr val="lt1"/>
                </a:solidFill>
              </a:defRPr>
            </a:lvl5pPr>
            <a:lvl6pPr lvl="5">
              <a:spcBef>
                <a:spcPts val="0"/>
              </a:spcBef>
              <a:spcAft>
                <a:spcPts val="0"/>
              </a:spcAft>
              <a:buClr>
                <a:schemeClr val="lt1"/>
              </a:buClr>
              <a:buSzPts val="4800"/>
              <a:buNone/>
              <a:defRPr sz="4800">
                <a:solidFill>
                  <a:schemeClr val="lt1"/>
                </a:solidFill>
              </a:defRPr>
            </a:lvl6pPr>
            <a:lvl7pPr lvl="6">
              <a:spcBef>
                <a:spcPts val="0"/>
              </a:spcBef>
              <a:spcAft>
                <a:spcPts val="0"/>
              </a:spcAft>
              <a:buClr>
                <a:schemeClr val="lt1"/>
              </a:buClr>
              <a:buSzPts val="4800"/>
              <a:buNone/>
              <a:defRPr sz="4800">
                <a:solidFill>
                  <a:schemeClr val="lt1"/>
                </a:solidFill>
              </a:defRPr>
            </a:lvl7pPr>
            <a:lvl8pPr lvl="7">
              <a:spcBef>
                <a:spcPts val="0"/>
              </a:spcBef>
              <a:spcAft>
                <a:spcPts val="0"/>
              </a:spcAft>
              <a:buClr>
                <a:schemeClr val="lt1"/>
              </a:buClr>
              <a:buSzPts val="4800"/>
              <a:buNone/>
              <a:defRPr sz="4800">
                <a:solidFill>
                  <a:schemeClr val="lt1"/>
                </a:solidFill>
              </a:defRPr>
            </a:lvl8pPr>
            <a:lvl9pPr lvl="8">
              <a:spcBef>
                <a:spcPts val="0"/>
              </a:spcBef>
              <a:spcAft>
                <a:spcPts val="0"/>
              </a:spcAft>
              <a:buClr>
                <a:schemeClr val="lt1"/>
              </a:buClr>
              <a:buSzPts val="4800"/>
              <a:buNone/>
              <a:defRPr sz="4800">
                <a:solidFill>
                  <a:schemeClr val="lt1"/>
                </a:solidFill>
              </a:defRPr>
            </a:lvl9pPr>
          </a:lstStyle>
          <a:p/>
        </p:txBody>
      </p:sp>
      <p:sp>
        <p:nvSpPr>
          <p:cNvPr id="36" name="Google Shape;36;p8"/>
          <p:cNvSpPr txBox="1"/>
          <p:nvPr>
            <p:ph idx="12" type="sldNum"/>
          </p:nvPr>
        </p:nvSpPr>
        <p:spPr>
          <a:xfrm>
            <a:off x="8497999" y="4688759"/>
            <a:ext cx="548700" cy="393600"/>
          </a:xfrm>
          <a:prstGeom prst="rect">
            <a:avLst/>
          </a:prstGeom>
        </p:spPr>
        <p:txBody>
          <a:bodyPr anchorCtr="0" anchor="ctr" bIns="91425" lIns="91425" spcFirstLastPara="1" rIns="91425" wrap="square" tIns="91425">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title and description">
  <p:cSld name="SECTION_TITLE_AND_DESCRIPTION">
    <p:spTree>
      <p:nvGrpSpPr>
        <p:cNvPr id="37" name="Shape 37"/>
        <p:cNvGrpSpPr/>
        <p:nvPr/>
      </p:nvGrpSpPr>
      <p:grpSpPr>
        <a:xfrm>
          <a:off x="0" y="0"/>
          <a:ext cx="0" cy="0"/>
          <a:chOff x="0" y="0"/>
          <a:chExt cx="0" cy="0"/>
        </a:xfrm>
      </p:grpSpPr>
      <p:sp>
        <p:nvSpPr>
          <p:cNvPr id="38" name="Google Shape;38;p9"/>
          <p:cNvSpPr/>
          <p:nvPr/>
        </p:nvSpPr>
        <p:spPr>
          <a:xfrm>
            <a:off x="4636800" y="80700"/>
            <a:ext cx="4426500" cy="4982100"/>
          </a:xfrm>
          <a:prstGeom prst="rect">
            <a:avLst/>
          </a:pr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39" name="Google Shape;39;p9"/>
          <p:cNvCxnSpPr/>
          <p:nvPr/>
        </p:nvCxnSpPr>
        <p:spPr>
          <a:xfrm>
            <a:off x="5029675" y="4495500"/>
            <a:ext cx="468300" cy="0"/>
          </a:xfrm>
          <a:prstGeom prst="straightConnector1">
            <a:avLst/>
          </a:prstGeom>
          <a:noFill/>
          <a:ln cap="flat" cmpd="sng" w="19050">
            <a:solidFill>
              <a:schemeClr val="lt1"/>
            </a:solidFill>
            <a:prstDash val="solid"/>
            <a:round/>
            <a:headEnd len="sm" w="sm" type="none"/>
            <a:tailEnd len="sm" w="sm" type="none"/>
          </a:ln>
        </p:spPr>
      </p:cxnSp>
      <p:sp>
        <p:nvSpPr>
          <p:cNvPr id="40" name="Google Shape;40;p9"/>
          <p:cNvSpPr txBox="1"/>
          <p:nvPr>
            <p:ph type="title"/>
          </p:nvPr>
        </p:nvSpPr>
        <p:spPr>
          <a:xfrm>
            <a:off x="265500" y="1181700"/>
            <a:ext cx="4045200" cy="1533600"/>
          </a:xfrm>
          <a:prstGeom prst="rect">
            <a:avLst/>
          </a:prstGeom>
        </p:spPr>
        <p:txBody>
          <a:bodyPr anchorCtr="0" anchor="b" bIns="91425" lIns="91425" spcFirstLastPara="1" rIns="91425" wrap="square" tIns="91425">
            <a:noAutofit/>
          </a:bodyPr>
          <a:lstStyle>
            <a:lvl1pPr lvl="0" algn="ctr">
              <a:spcBef>
                <a:spcPts val="0"/>
              </a:spcBef>
              <a:spcAft>
                <a:spcPts val="0"/>
              </a:spcAft>
              <a:buSzPts val="3800"/>
              <a:buNone/>
              <a:defRPr sz="3800"/>
            </a:lvl1pPr>
            <a:lvl2pPr lvl="1" algn="ctr">
              <a:spcBef>
                <a:spcPts val="0"/>
              </a:spcBef>
              <a:spcAft>
                <a:spcPts val="0"/>
              </a:spcAft>
              <a:buSzPts val="3800"/>
              <a:buNone/>
              <a:defRPr sz="3800"/>
            </a:lvl2pPr>
            <a:lvl3pPr lvl="2" algn="ctr">
              <a:spcBef>
                <a:spcPts val="0"/>
              </a:spcBef>
              <a:spcAft>
                <a:spcPts val="0"/>
              </a:spcAft>
              <a:buSzPts val="3800"/>
              <a:buNone/>
              <a:defRPr sz="3800"/>
            </a:lvl3pPr>
            <a:lvl4pPr lvl="3" algn="ctr">
              <a:spcBef>
                <a:spcPts val="0"/>
              </a:spcBef>
              <a:spcAft>
                <a:spcPts val="0"/>
              </a:spcAft>
              <a:buSzPts val="3800"/>
              <a:buNone/>
              <a:defRPr sz="3800"/>
            </a:lvl4pPr>
            <a:lvl5pPr lvl="4" algn="ctr">
              <a:spcBef>
                <a:spcPts val="0"/>
              </a:spcBef>
              <a:spcAft>
                <a:spcPts val="0"/>
              </a:spcAft>
              <a:buSzPts val="3800"/>
              <a:buNone/>
              <a:defRPr sz="3800"/>
            </a:lvl5pPr>
            <a:lvl6pPr lvl="5" algn="ctr">
              <a:spcBef>
                <a:spcPts val="0"/>
              </a:spcBef>
              <a:spcAft>
                <a:spcPts val="0"/>
              </a:spcAft>
              <a:buSzPts val="3800"/>
              <a:buNone/>
              <a:defRPr sz="3800"/>
            </a:lvl6pPr>
            <a:lvl7pPr lvl="6" algn="ctr">
              <a:spcBef>
                <a:spcPts val="0"/>
              </a:spcBef>
              <a:spcAft>
                <a:spcPts val="0"/>
              </a:spcAft>
              <a:buSzPts val="3800"/>
              <a:buNone/>
              <a:defRPr sz="3800"/>
            </a:lvl7pPr>
            <a:lvl8pPr lvl="7" algn="ctr">
              <a:spcBef>
                <a:spcPts val="0"/>
              </a:spcBef>
              <a:spcAft>
                <a:spcPts val="0"/>
              </a:spcAft>
              <a:buSzPts val="3800"/>
              <a:buNone/>
              <a:defRPr sz="3800"/>
            </a:lvl8pPr>
            <a:lvl9pPr lvl="8" algn="ctr">
              <a:spcBef>
                <a:spcPts val="0"/>
              </a:spcBef>
              <a:spcAft>
                <a:spcPts val="0"/>
              </a:spcAft>
              <a:buSzPts val="3800"/>
              <a:buNone/>
              <a:defRPr sz="3800"/>
            </a:lvl9pPr>
          </a:lstStyle>
          <a:p/>
        </p:txBody>
      </p:sp>
      <p:sp>
        <p:nvSpPr>
          <p:cNvPr id="41" name="Google Shape;41;p9"/>
          <p:cNvSpPr txBox="1"/>
          <p:nvPr>
            <p:ph idx="1" type="subTitle"/>
          </p:nvPr>
        </p:nvSpPr>
        <p:spPr>
          <a:xfrm>
            <a:off x="265500" y="2769001"/>
            <a:ext cx="4045200" cy="13455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42" name="Google Shape;42;p9"/>
          <p:cNvSpPr txBox="1"/>
          <p:nvPr>
            <p:ph idx="2" type="body"/>
          </p:nvPr>
        </p:nvSpPr>
        <p:spPr>
          <a:xfrm>
            <a:off x="4939500" y="724200"/>
            <a:ext cx="3837000" cy="3695100"/>
          </a:xfrm>
          <a:prstGeom prst="rect">
            <a:avLst/>
          </a:prstGeom>
        </p:spPr>
        <p:txBody>
          <a:bodyPr anchorCtr="0" anchor="ctr" bIns="91425" lIns="91425" spcFirstLastPara="1" rIns="91425" wrap="square" tIns="91425">
            <a:noAutofit/>
          </a:bodyPr>
          <a:lstStyle>
            <a:lvl1pPr indent="-342900" lvl="0" marL="457200">
              <a:spcBef>
                <a:spcPts val="0"/>
              </a:spcBef>
              <a:spcAft>
                <a:spcPts val="0"/>
              </a:spcAft>
              <a:buClr>
                <a:schemeClr val="lt1"/>
              </a:buClr>
              <a:buSzPts val="1800"/>
              <a:buChar char="●"/>
              <a:defRPr>
                <a:solidFill>
                  <a:schemeClr val="lt1"/>
                </a:solidFill>
              </a:defRPr>
            </a:lvl1pPr>
            <a:lvl2pPr indent="-317500" lvl="1" marL="914400">
              <a:spcBef>
                <a:spcPts val="1600"/>
              </a:spcBef>
              <a:spcAft>
                <a:spcPts val="0"/>
              </a:spcAft>
              <a:buClr>
                <a:schemeClr val="lt1"/>
              </a:buClr>
              <a:buSzPts val="1400"/>
              <a:buChar char="○"/>
              <a:defRPr>
                <a:solidFill>
                  <a:schemeClr val="lt1"/>
                </a:solidFill>
              </a:defRPr>
            </a:lvl2pPr>
            <a:lvl3pPr indent="-317500" lvl="2" marL="1371600">
              <a:spcBef>
                <a:spcPts val="1600"/>
              </a:spcBef>
              <a:spcAft>
                <a:spcPts val="0"/>
              </a:spcAft>
              <a:buClr>
                <a:schemeClr val="lt1"/>
              </a:buClr>
              <a:buSzPts val="1400"/>
              <a:buChar char="■"/>
              <a:defRPr>
                <a:solidFill>
                  <a:schemeClr val="lt1"/>
                </a:solidFill>
              </a:defRPr>
            </a:lvl3pPr>
            <a:lvl4pPr indent="-317500" lvl="3" marL="1828800">
              <a:spcBef>
                <a:spcPts val="1600"/>
              </a:spcBef>
              <a:spcAft>
                <a:spcPts val="0"/>
              </a:spcAft>
              <a:buClr>
                <a:schemeClr val="lt1"/>
              </a:buClr>
              <a:buSzPts val="1400"/>
              <a:buChar char="●"/>
              <a:defRPr>
                <a:solidFill>
                  <a:schemeClr val="lt1"/>
                </a:solidFill>
              </a:defRPr>
            </a:lvl4pPr>
            <a:lvl5pPr indent="-317500" lvl="4" marL="2286000">
              <a:spcBef>
                <a:spcPts val="1600"/>
              </a:spcBef>
              <a:spcAft>
                <a:spcPts val="0"/>
              </a:spcAft>
              <a:buClr>
                <a:schemeClr val="lt1"/>
              </a:buClr>
              <a:buSzPts val="1400"/>
              <a:buChar char="○"/>
              <a:defRPr>
                <a:solidFill>
                  <a:schemeClr val="lt1"/>
                </a:solidFill>
              </a:defRPr>
            </a:lvl5pPr>
            <a:lvl6pPr indent="-317500" lvl="5" marL="2743200">
              <a:spcBef>
                <a:spcPts val="1600"/>
              </a:spcBef>
              <a:spcAft>
                <a:spcPts val="0"/>
              </a:spcAft>
              <a:buClr>
                <a:schemeClr val="lt1"/>
              </a:buClr>
              <a:buSzPts val="1400"/>
              <a:buChar char="■"/>
              <a:defRPr>
                <a:solidFill>
                  <a:schemeClr val="lt1"/>
                </a:solidFill>
              </a:defRPr>
            </a:lvl6pPr>
            <a:lvl7pPr indent="-317500" lvl="6" marL="3200400">
              <a:spcBef>
                <a:spcPts val="1600"/>
              </a:spcBef>
              <a:spcAft>
                <a:spcPts val="0"/>
              </a:spcAft>
              <a:buClr>
                <a:schemeClr val="lt1"/>
              </a:buClr>
              <a:buSzPts val="1400"/>
              <a:buChar char="●"/>
              <a:defRPr>
                <a:solidFill>
                  <a:schemeClr val="lt1"/>
                </a:solidFill>
              </a:defRPr>
            </a:lvl7pPr>
            <a:lvl8pPr indent="-317500" lvl="7" marL="3657600">
              <a:spcBef>
                <a:spcPts val="1600"/>
              </a:spcBef>
              <a:spcAft>
                <a:spcPts val="0"/>
              </a:spcAft>
              <a:buClr>
                <a:schemeClr val="lt1"/>
              </a:buClr>
              <a:buSzPts val="1400"/>
              <a:buChar char="○"/>
              <a:defRPr>
                <a:solidFill>
                  <a:schemeClr val="lt1"/>
                </a:solidFill>
              </a:defRPr>
            </a:lvl8pPr>
            <a:lvl9pPr indent="-317500" lvl="8" marL="4114800">
              <a:spcBef>
                <a:spcPts val="1600"/>
              </a:spcBef>
              <a:spcAft>
                <a:spcPts val="1600"/>
              </a:spcAft>
              <a:buClr>
                <a:schemeClr val="lt1"/>
              </a:buClr>
              <a:buSzPts val="1400"/>
              <a:buChar char="■"/>
              <a:defRPr>
                <a:solidFill>
                  <a:schemeClr val="lt1"/>
                </a:solidFill>
              </a:defRPr>
            </a:lvl9pPr>
          </a:lstStyle>
          <a:p/>
        </p:txBody>
      </p:sp>
      <p:sp>
        <p:nvSpPr>
          <p:cNvPr id="43" name="Google Shape;43;p9"/>
          <p:cNvSpPr txBox="1"/>
          <p:nvPr>
            <p:ph idx="12" type="sldNum"/>
          </p:nvPr>
        </p:nvSpPr>
        <p:spPr>
          <a:xfrm>
            <a:off x="8497999" y="4688759"/>
            <a:ext cx="548700" cy="393600"/>
          </a:xfrm>
          <a:prstGeom prst="rect">
            <a:avLst/>
          </a:prstGeom>
        </p:spPr>
        <p:txBody>
          <a:bodyPr anchorCtr="0" anchor="ctr" bIns="91425" lIns="91425" spcFirstLastPara="1" rIns="91425" wrap="square" tIns="91425">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aption">
  <p:cSld name="CAPTION_ONLY">
    <p:spTree>
      <p:nvGrpSpPr>
        <p:cNvPr id="44" name="Shape 44"/>
        <p:cNvGrpSpPr/>
        <p:nvPr/>
      </p:nvGrpSpPr>
      <p:grpSpPr>
        <a:xfrm>
          <a:off x="0" y="0"/>
          <a:ext cx="0" cy="0"/>
          <a:chOff x="0" y="0"/>
          <a:chExt cx="0" cy="0"/>
        </a:xfrm>
      </p:grpSpPr>
      <p:sp>
        <p:nvSpPr>
          <p:cNvPr id="45" name="Google Shape;45;p10"/>
          <p:cNvSpPr txBox="1"/>
          <p:nvPr>
            <p:ph idx="1" type="body"/>
          </p:nvPr>
        </p:nvSpPr>
        <p:spPr>
          <a:xfrm>
            <a:off x="311700" y="4230575"/>
            <a:ext cx="5998800" cy="605100"/>
          </a:xfrm>
          <a:prstGeom prst="rect">
            <a:avLst/>
          </a:prstGeom>
        </p:spPr>
        <p:txBody>
          <a:bodyPr anchorCtr="0" anchor="ctr" bIns="91425" lIns="91425" spcFirstLastPara="1" rIns="91425" wrap="square" tIns="91425">
            <a:noAutofit/>
          </a:bodyPr>
          <a:lstStyle>
            <a:lvl1pPr indent="-228600" lvl="0" marL="457200">
              <a:lnSpc>
                <a:spcPct val="100000"/>
              </a:lnSpc>
              <a:spcBef>
                <a:spcPts val="0"/>
              </a:spcBef>
              <a:spcAft>
                <a:spcPts val="0"/>
              </a:spcAft>
              <a:buSzPts val="2100"/>
              <a:buNone/>
              <a:defRPr sz="2100"/>
            </a:lvl1pPr>
          </a:lstStyle>
          <a:p/>
        </p:txBody>
      </p:sp>
      <p:sp>
        <p:nvSpPr>
          <p:cNvPr id="46" name="Google Shape;46;p10"/>
          <p:cNvSpPr txBox="1"/>
          <p:nvPr>
            <p:ph idx="12" type="sldNum"/>
          </p:nvPr>
        </p:nvSpPr>
        <p:spPr>
          <a:xfrm>
            <a:off x="8497999" y="4688759"/>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name="plum">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623400"/>
          </a:xfrm>
          <a:prstGeom prst="rect">
            <a:avLst/>
          </a:prstGeom>
          <a:noFill/>
          <a:ln>
            <a:noFill/>
          </a:ln>
        </p:spPr>
        <p:txBody>
          <a:bodyPr anchorCtr="0" anchor="t" bIns="91425" lIns="91425" spcFirstLastPara="1" rIns="91425" wrap="square" tIns="91425">
            <a:noAutofit/>
          </a:bodyPr>
          <a:lstStyle>
            <a:lvl1pPr lvl="0">
              <a:spcBef>
                <a:spcPts val="0"/>
              </a:spcBef>
              <a:spcAft>
                <a:spcPts val="0"/>
              </a:spcAft>
              <a:buClr>
                <a:schemeClr val="dk2"/>
              </a:buClr>
              <a:buSzPts val="3000"/>
              <a:buFont typeface="Raleway"/>
              <a:buNone/>
              <a:defRPr b="1" sz="3000">
                <a:solidFill>
                  <a:schemeClr val="dk2"/>
                </a:solidFill>
                <a:latin typeface="Raleway"/>
                <a:ea typeface="Raleway"/>
                <a:cs typeface="Raleway"/>
                <a:sym typeface="Raleway"/>
              </a:defRPr>
            </a:lvl1pPr>
            <a:lvl2pPr lvl="1">
              <a:spcBef>
                <a:spcPts val="0"/>
              </a:spcBef>
              <a:spcAft>
                <a:spcPts val="0"/>
              </a:spcAft>
              <a:buClr>
                <a:schemeClr val="dk2"/>
              </a:buClr>
              <a:buSzPts val="3000"/>
              <a:buFont typeface="Raleway"/>
              <a:buNone/>
              <a:defRPr b="1" sz="3000">
                <a:solidFill>
                  <a:schemeClr val="dk2"/>
                </a:solidFill>
                <a:latin typeface="Raleway"/>
                <a:ea typeface="Raleway"/>
                <a:cs typeface="Raleway"/>
                <a:sym typeface="Raleway"/>
              </a:defRPr>
            </a:lvl2pPr>
            <a:lvl3pPr lvl="2">
              <a:spcBef>
                <a:spcPts val="0"/>
              </a:spcBef>
              <a:spcAft>
                <a:spcPts val="0"/>
              </a:spcAft>
              <a:buClr>
                <a:schemeClr val="dk2"/>
              </a:buClr>
              <a:buSzPts val="3000"/>
              <a:buFont typeface="Raleway"/>
              <a:buNone/>
              <a:defRPr b="1" sz="3000">
                <a:solidFill>
                  <a:schemeClr val="dk2"/>
                </a:solidFill>
                <a:latin typeface="Raleway"/>
                <a:ea typeface="Raleway"/>
                <a:cs typeface="Raleway"/>
                <a:sym typeface="Raleway"/>
              </a:defRPr>
            </a:lvl3pPr>
            <a:lvl4pPr lvl="3">
              <a:spcBef>
                <a:spcPts val="0"/>
              </a:spcBef>
              <a:spcAft>
                <a:spcPts val="0"/>
              </a:spcAft>
              <a:buClr>
                <a:schemeClr val="dk2"/>
              </a:buClr>
              <a:buSzPts val="3000"/>
              <a:buFont typeface="Raleway"/>
              <a:buNone/>
              <a:defRPr b="1" sz="3000">
                <a:solidFill>
                  <a:schemeClr val="dk2"/>
                </a:solidFill>
                <a:latin typeface="Raleway"/>
                <a:ea typeface="Raleway"/>
                <a:cs typeface="Raleway"/>
                <a:sym typeface="Raleway"/>
              </a:defRPr>
            </a:lvl4pPr>
            <a:lvl5pPr lvl="4">
              <a:spcBef>
                <a:spcPts val="0"/>
              </a:spcBef>
              <a:spcAft>
                <a:spcPts val="0"/>
              </a:spcAft>
              <a:buClr>
                <a:schemeClr val="dk2"/>
              </a:buClr>
              <a:buSzPts val="3000"/>
              <a:buFont typeface="Raleway"/>
              <a:buNone/>
              <a:defRPr b="1" sz="3000">
                <a:solidFill>
                  <a:schemeClr val="dk2"/>
                </a:solidFill>
                <a:latin typeface="Raleway"/>
                <a:ea typeface="Raleway"/>
                <a:cs typeface="Raleway"/>
                <a:sym typeface="Raleway"/>
              </a:defRPr>
            </a:lvl5pPr>
            <a:lvl6pPr lvl="5">
              <a:spcBef>
                <a:spcPts val="0"/>
              </a:spcBef>
              <a:spcAft>
                <a:spcPts val="0"/>
              </a:spcAft>
              <a:buClr>
                <a:schemeClr val="dk2"/>
              </a:buClr>
              <a:buSzPts val="3000"/>
              <a:buFont typeface="Raleway"/>
              <a:buNone/>
              <a:defRPr b="1" sz="3000">
                <a:solidFill>
                  <a:schemeClr val="dk2"/>
                </a:solidFill>
                <a:latin typeface="Raleway"/>
                <a:ea typeface="Raleway"/>
                <a:cs typeface="Raleway"/>
                <a:sym typeface="Raleway"/>
              </a:defRPr>
            </a:lvl6pPr>
            <a:lvl7pPr lvl="6">
              <a:spcBef>
                <a:spcPts val="0"/>
              </a:spcBef>
              <a:spcAft>
                <a:spcPts val="0"/>
              </a:spcAft>
              <a:buClr>
                <a:schemeClr val="dk2"/>
              </a:buClr>
              <a:buSzPts val="3000"/>
              <a:buFont typeface="Raleway"/>
              <a:buNone/>
              <a:defRPr b="1" sz="3000">
                <a:solidFill>
                  <a:schemeClr val="dk2"/>
                </a:solidFill>
                <a:latin typeface="Raleway"/>
                <a:ea typeface="Raleway"/>
                <a:cs typeface="Raleway"/>
                <a:sym typeface="Raleway"/>
              </a:defRPr>
            </a:lvl7pPr>
            <a:lvl8pPr lvl="7">
              <a:spcBef>
                <a:spcPts val="0"/>
              </a:spcBef>
              <a:spcAft>
                <a:spcPts val="0"/>
              </a:spcAft>
              <a:buClr>
                <a:schemeClr val="dk2"/>
              </a:buClr>
              <a:buSzPts val="3000"/>
              <a:buFont typeface="Raleway"/>
              <a:buNone/>
              <a:defRPr b="1" sz="3000">
                <a:solidFill>
                  <a:schemeClr val="dk2"/>
                </a:solidFill>
                <a:latin typeface="Raleway"/>
                <a:ea typeface="Raleway"/>
                <a:cs typeface="Raleway"/>
                <a:sym typeface="Raleway"/>
              </a:defRPr>
            </a:lvl8pPr>
            <a:lvl9pPr lvl="8">
              <a:spcBef>
                <a:spcPts val="0"/>
              </a:spcBef>
              <a:spcAft>
                <a:spcPts val="0"/>
              </a:spcAft>
              <a:buClr>
                <a:schemeClr val="dk2"/>
              </a:buClr>
              <a:buSzPts val="3000"/>
              <a:buFont typeface="Raleway"/>
              <a:buNone/>
              <a:defRPr b="1" sz="3000">
                <a:solidFill>
                  <a:schemeClr val="dk2"/>
                </a:solidFill>
                <a:latin typeface="Raleway"/>
                <a:ea typeface="Raleway"/>
                <a:cs typeface="Raleway"/>
                <a:sym typeface="Raleway"/>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Autofit/>
          </a:bodyPr>
          <a:lstStyle>
            <a:lvl1pPr indent="-342900" lvl="0" marL="457200">
              <a:lnSpc>
                <a:spcPct val="115000"/>
              </a:lnSpc>
              <a:spcBef>
                <a:spcPts val="0"/>
              </a:spcBef>
              <a:spcAft>
                <a:spcPts val="0"/>
              </a:spcAft>
              <a:buClr>
                <a:schemeClr val="lt2"/>
              </a:buClr>
              <a:buSzPts val="1800"/>
              <a:buFont typeface="Source Sans Pro"/>
              <a:buChar char="●"/>
              <a:defRPr sz="1800">
                <a:solidFill>
                  <a:schemeClr val="lt2"/>
                </a:solidFill>
                <a:latin typeface="Source Sans Pro"/>
                <a:ea typeface="Source Sans Pro"/>
                <a:cs typeface="Source Sans Pro"/>
                <a:sym typeface="Source Sans Pro"/>
              </a:defRPr>
            </a:lvl1pPr>
            <a:lvl2pPr indent="-317500" lvl="1" marL="914400">
              <a:lnSpc>
                <a:spcPct val="115000"/>
              </a:lnSpc>
              <a:spcBef>
                <a:spcPts val="1600"/>
              </a:spcBef>
              <a:spcAft>
                <a:spcPts val="0"/>
              </a:spcAft>
              <a:buClr>
                <a:schemeClr val="lt2"/>
              </a:buClr>
              <a:buSzPts val="1400"/>
              <a:buFont typeface="Source Sans Pro"/>
              <a:buChar char="○"/>
              <a:defRPr>
                <a:solidFill>
                  <a:schemeClr val="lt2"/>
                </a:solidFill>
                <a:latin typeface="Source Sans Pro"/>
                <a:ea typeface="Source Sans Pro"/>
                <a:cs typeface="Source Sans Pro"/>
                <a:sym typeface="Source Sans Pro"/>
              </a:defRPr>
            </a:lvl2pPr>
            <a:lvl3pPr indent="-317500" lvl="2" marL="1371600">
              <a:lnSpc>
                <a:spcPct val="115000"/>
              </a:lnSpc>
              <a:spcBef>
                <a:spcPts val="1600"/>
              </a:spcBef>
              <a:spcAft>
                <a:spcPts val="0"/>
              </a:spcAft>
              <a:buClr>
                <a:schemeClr val="lt2"/>
              </a:buClr>
              <a:buSzPts val="1400"/>
              <a:buFont typeface="Source Sans Pro"/>
              <a:buChar char="■"/>
              <a:defRPr>
                <a:solidFill>
                  <a:schemeClr val="lt2"/>
                </a:solidFill>
                <a:latin typeface="Source Sans Pro"/>
                <a:ea typeface="Source Sans Pro"/>
                <a:cs typeface="Source Sans Pro"/>
                <a:sym typeface="Source Sans Pro"/>
              </a:defRPr>
            </a:lvl3pPr>
            <a:lvl4pPr indent="-317500" lvl="3" marL="1828800">
              <a:lnSpc>
                <a:spcPct val="115000"/>
              </a:lnSpc>
              <a:spcBef>
                <a:spcPts val="1600"/>
              </a:spcBef>
              <a:spcAft>
                <a:spcPts val="0"/>
              </a:spcAft>
              <a:buClr>
                <a:schemeClr val="lt2"/>
              </a:buClr>
              <a:buSzPts val="1400"/>
              <a:buFont typeface="Source Sans Pro"/>
              <a:buChar char="●"/>
              <a:defRPr>
                <a:solidFill>
                  <a:schemeClr val="lt2"/>
                </a:solidFill>
                <a:latin typeface="Source Sans Pro"/>
                <a:ea typeface="Source Sans Pro"/>
                <a:cs typeface="Source Sans Pro"/>
                <a:sym typeface="Source Sans Pro"/>
              </a:defRPr>
            </a:lvl4pPr>
            <a:lvl5pPr indent="-317500" lvl="4" marL="2286000">
              <a:lnSpc>
                <a:spcPct val="115000"/>
              </a:lnSpc>
              <a:spcBef>
                <a:spcPts val="1600"/>
              </a:spcBef>
              <a:spcAft>
                <a:spcPts val="0"/>
              </a:spcAft>
              <a:buClr>
                <a:schemeClr val="lt2"/>
              </a:buClr>
              <a:buSzPts val="1400"/>
              <a:buFont typeface="Source Sans Pro"/>
              <a:buChar char="○"/>
              <a:defRPr>
                <a:solidFill>
                  <a:schemeClr val="lt2"/>
                </a:solidFill>
                <a:latin typeface="Source Sans Pro"/>
                <a:ea typeface="Source Sans Pro"/>
                <a:cs typeface="Source Sans Pro"/>
                <a:sym typeface="Source Sans Pro"/>
              </a:defRPr>
            </a:lvl5pPr>
            <a:lvl6pPr indent="-317500" lvl="5" marL="2743200">
              <a:lnSpc>
                <a:spcPct val="115000"/>
              </a:lnSpc>
              <a:spcBef>
                <a:spcPts val="1600"/>
              </a:spcBef>
              <a:spcAft>
                <a:spcPts val="0"/>
              </a:spcAft>
              <a:buClr>
                <a:schemeClr val="lt2"/>
              </a:buClr>
              <a:buSzPts val="1400"/>
              <a:buFont typeface="Source Sans Pro"/>
              <a:buChar char="■"/>
              <a:defRPr>
                <a:solidFill>
                  <a:schemeClr val="lt2"/>
                </a:solidFill>
                <a:latin typeface="Source Sans Pro"/>
                <a:ea typeface="Source Sans Pro"/>
                <a:cs typeface="Source Sans Pro"/>
                <a:sym typeface="Source Sans Pro"/>
              </a:defRPr>
            </a:lvl6pPr>
            <a:lvl7pPr indent="-317500" lvl="6" marL="3200400">
              <a:lnSpc>
                <a:spcPct val="115000"/>
              </a:lnSpc>
              <a:spcBef>
                <a:spcPts val="1600"/>
              </a:spcBef>
              <a:spcAft>
                <a:spcPts val="0"/>
              </a:spcAft>
              <a:buClr>
                <a:schemeClr val="lt2"/>
              </a:buClr>
              <a:buSzPts val="1400"/>
              <a:buFont typeface="Source Sans Pro"/>
              <a:buChar char="●"/>
              <a:defRPr>
                <a:solidFill>
                  <a:schemeClr val="lt2"/>
                </a:solidFill>
                <a:latin typeface="Source Sans Pro"/>
                <a:ea typeface="Source Sans Pro"/>
                <a:cs typeface="Source Sans Pro"/>
                <a:sym typeface="Source Sans Pro"/>
              </a:defRPr>
            </a:lvl7pPr>
            <a:lvl8pPr indent="-317500" lvl="7" marL="3657600">
              <a:lnSpc>
                <a:spcPct val="115000"/>
              </a:lnSpc>
              <a:spcBef>
                <a:spcPts val="1600"/>
              </a:spcBef>
              <a:spcAft>
                <a:spcPts val="0"/>
              </a:spcAft>
              <a:buClr>
                <a:schemeClr val="lt2"/>
              </a:buClr>
              <a:buSzPts val="1400"/>
              <a:buFont typeface="Source Sans Pro"/>
              <a:buChar char="○"/>
              <a:defRPr>
                <a:solidFill>
                  <a:schemeClr val="lt2"/>
                </a:solidFill>
                <a:latin typeface="Source Sans Pro"/>
                <a:ea typeface="Source Sans Pro"/>
                <a:cs typeface="Source Sans Pro"/>
                <a:sym typeface="Source Sans Pro"/>
              </a:defRPr>
            </a:lvl8pPr>
            <a:lvl9pPr indent="-317500" lvl="8" marL="4114800">
              <a:lnSpc>
                <a:spcPct val="115000"/>
              </a:lnSpc>
              <a:spcBef>
                <a:spcPts val="1600"/>
              </a:spcBef>
              <a:spcAft>
                <a:spcPts val="1600"/>
              </a:spcAft>
              <a:buClr>
                <a:schemeClr val="lt2"/>
              </a:buClr>
              <a:buSzPts val="1400"/>
              <a:buFont typeface="Source Sans Pro"/>
              <a:buChar char="■"/>
              <a:defRPr>
                <a:solidFill>
                  <a:schemeClr val="lt2"/>
                </a:solidFill>
                <a:latin typeface="Source Sans Pro"/>
                <a:ea typeface="Source Sans Pro"/>
                <a:cs typeface="Source Sans Pro"/>
                <a:sym typeface="Source Sans Pro"/>
              </a:defRPr>
            </a:lvl9pPr>
          </a:lstStyle>
          <a:p/>
        </p:txBody>
      </p:sp>
      <p:sp>
        <p:nvSpPr>
          <p:cNvPr id="8" name="Google Shape;8;p1"/>
          <p:cNvSpPr txBox="1"/>
          <p:nvPr>
            <p:ph idx="12" type="sldNum"/>
          </p:nvPr>
        </p:nvSpPr>
        <p:spPr>
          <a:xfrm>
            <a:off x="8497999" y="4688759"/>
            <a:ext cx="548700" cy="393600"/>
          </a:xfrm>
          <a:prstGeom prst="rect">
            <a:avLst/>
          </a:prstGeom>
          <a:noFill/>
          <a:ln>
            <a:noFill/>
          </a:ln>
        </p:spPr>
        <p:txBody>
          <a:bodyPr anchorCtr="0" anchor="ctr" bIns="91425" lIns="91425" spcFirstLastPara="1" rIns="91425" wrap="square" tIns="91425">
            <a:noAutofit/>
          </a:bodyPr>
          <a:lstStyle>
            <a:lvl1pPr lvl="0" algn="r">
              <a:buNone/>
              <a:defRPr sz="1000">
                <a:solidFill>
                  <a:schemeClr val="lt2"/>
                </a:solidFill>
                <a:latin typeface="Source Sans Pro"/>
                <a:ea typeface="Source Sans Pro"/>
                <a:cs typeface="Source Sans Pro"/>
                <a:sym typeface="Source Sans Pro"/>
              </a:defRPr>
            </a:lvl1pPr>
            <a:lvl2pPr lvl="1" algn="r">
              <a:buNone/>
              <a:defRPr sz="1000">
                <a:solidFill>
                  <a:schemeClr val="lt2"/>
                </a:solidFill>
                <a:latin typeface="Source Sans Pro"/>
                <a:ea typeface="Source Sans Pro"/>
                <a:cs typeface="Source Sans Pro"/>
                <a:sym typeface="Source Sans Pro"/>
              </a:defRPr>
            </a:lvl2pPr>
            <a:lvl3pPr lvl="2" algn="r">
              <a:buNone/>
              <a:defRPr sz="1000">
                <a:solidFill>
                  <a:schemeClr val="lt2"/>
                </a:solidFill>
                <a:latin typeface="Source Sans Pro"/>
                <a:ea typeface="Source Sans Pro"/>
                <a:cs typeface="Source Sans Pro"/>
                <a:sym typeface="Source Sans Pro"/>
              </a:defRPr>
            </a:lvl3pPr>
            <a:lvl4pPr lvl="3" algn="r">
              <a:buNone/>
              <a:defRPr sz="1000">
                <a:solidFill>
                  <a:schemeClr val="lt2"/>
                </a:solidFill>
                <a:latin typeface="Source Sans Pro"/>
                <a:ea typeface="Source Sans Pro"/>
                <a:cs typeface="Source Sans Pro"/>
                <a:sym typeface="Source Sans Pro"/>
              </a:defRPr>
            </a:lvl4pPr>
            <a:lvl5pPr lvl="4" algn="r">
              <a:buNone/>
              <a:defRPr sz="1000">
                <a:solidFill>
                  <a:schemeClr val="lt2"/>
                </a:solidFill>
                <a:latin typeface="Source Sans Pro"/>
                <a:ea typeface="Source Sans Pro"/>
                <a:cs typeface="Source Sans Pro"/>
                <a:sym typeface="Source Sans Pro"/>
              </a:defRPr>
            </a:lvl5pPr>
            <a:lvl6pPr lvl="5" algn="r">
              <a:buNone/>
              <a:defRPr sz="1000">
                <a:solidFill>
                  <a:schemeClr val="lt2"/>
                </a:solidFill>
                <a:latin typeface="Source Sans Pro"/>
                <a:ea typeface="Source Sans Pro"/>
                <a:cs typeface="Source Sans Pro"/>
                <a:sym typeface="Source Sans Pro"/>
              </a:defRPr>
            </a:lvl6pPr>
            <a:lvl7pPr lvl="6" algn="r">
              <a:buNone/>
              <a:defRPr sz="1000">
                <a:solidFill>
                  <a:schemeClr val="lt2"/>
                </a:solidFill>
                <a:latin typeface="Source Sans Pro"/>
                <a:ea typeface="Source Sans Pro"/>
                <a:cs typeface="Source Sans Pro"/>
                <a:sym typeface="Source Sans Pro"/>
              </a:defRPr>
            </a:lvl7pPr>
            <a:lvl8pPr lvl="7" algn="r">
              <a:buNone/>
              <a:defRPr sz="1000">
                <a:solidFill>
                  <a:schemeClr val="lt2"/>
                </a:solidFill>
                <a:latin typeface="Source Sans Pro"/>
                <a:ea typeface="Source Sans Pro"/>
                <a:cs typeface="Source Sans Pro"/>
                <a:sym typeface="Source Sans Pro"/>
              </a:defRPr>
            </a:lvl8pPr>
            <a:lvl9pPr lvl="8" algn="r">
              <a:buNone/>
              <a:defRPr sz="1000">
                <a:solidFill>
                  <a:schemeClr val="lt2"/>
                </a:solidFill>
                <a:latin typeface="Source Sans Pro"/>
                <a:ea typeface="Source Sans Pro"/>
                <a:cs typeface="Source Sans Pro"/>
                <a:sym typeface="Source Sans Pro"/>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 Id="rId3" Type="http://schemas.openxmlformats.org/officeDocument/2006/relationships/hyperlink" Target="https://www.youtube.com/watch?v=QkHQ0CYwjaI" TargetMode="Externa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 Id="rId3" Type="http://schemas.openxmlformats.org/officeDocument/2006/relationships/image" Target="../media/image5.png"/><Relationship Id="rId4" Type="http://schemas.openxmlformats.org/officeDocument/2006/relationships/image" Target="../media/image7.png"/><Relationship Id="rId5" Type="http://schemas.openxmlformats.org/officeDocument/2006/relationships/image" Target="../media/image2.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 Id="rId3" Type="http://schemas.openxmlformats.org/officeDocument/2006/relationships/image" Target="../media/image4.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 Id="rId3" Type="http://schemas.openxmlformats.org/officeDocument/2006/relationships/image" Target="../media/image6.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 Id="rId3" Type="http://schemas.openxmlformats.org/officeDocument/2006/relationships/image" Target="../media/image5.png"/><Relationship Id="rId4" Type="http://schemas.openxmlformats.org/officeDocument/2006/relationships/image" Target="../media/image1.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 Id="rId3" Type="http://schemas.openxmlformats.org/officeDocument/2006/relationships/hyperlink" Target="https://www.youtube.com/watch?v=qz54e2LWonM" TargetMode="External"/><Relationship Id="rId4" Type="http://schemas.openxmlformats.org/officeDocument/2006/relationships/image" Target="../media/image3.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 Id="rId3" Type="http://schemas.openxmlformats.org/officeDocument/2006/relationships/hyperlink" Target="https://www.youtube.com/watch?v=sfe3MUMdWKQ" TargetMode="External"/><Relationship Id="rId4" Type="http://schemas.openxmlformats.org/officeDocument/2006/relationships/hyperlink" Target="https://www.youtube.com/watch?v=bgV2_mHyzbQ&amp;t=3248s" TargetMode="External"/><Relationship Id="rId5" Type="http://schemas.openxmlformats.org/officeDocument/2006/relationships/hyperlink" Target="https://www.youtube.com/watch?v=ghd-Fckttus" TargetMode="External"/><Relationship Id="rId6"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57" name="Shape 57"/>
        <p:cNvGrpSpPr/>
        <p:nvPr/>
      </p:nvGrpSpPr>
      <p:grpSpPr>
        <a:xfrm>
          <a:off x="0" y="0"/>
          <a:ext cx="0" cy="0"/>
          <a:chOff x="0" y="0"/>
          <a:chExt cx="0" cy="0"/>
        </a:xfrm>
      </p:grpSpPr>
      <p:sp>
        <p:nvSpPr>
          <p:cNvPr id="58" name="Google Shape;58;p13"/>
          <p:cNvSpPr txBox="1"/>
          <p:nvPr>
            <p:ph type="ctrTitle"/>
          </p:nvPr>
        </p:nvSpPr>
        <p:spPr>
          <a:xfrm>
            <a:off x="373333" y="128400"/>
            <a:ext cx="8520600" cy="20526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t>Spring sensology</a:t>
            </a:r>
            <a:endParaRPr/>
          </a:p>
        </p:txBody>
      </p:sp>
      <p:sp>
        <p:nvSpPr>
          <p:cNvPr id="59" name="Google Shape;59;p13"/>
          <p:cNvSpPr txBox="1"/>
          <p:nvPr>
            <p:ph idx="1" type="subTitle"/>
          </p:nvPr>
        </p:nvSpPr>
        <p:spPr>
          <a:xfrm>
            <a:off x="311700" y="2735550"/>
            <a:ext cx="8520600" cy="792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1400">
                <a:solidFill>
                  <a:srgbClr val="000000"/>
                </a:solidFill>
              </a:rPr>
              <a:t>The purpose of sensology is to develop body and sensory awareness. It should be a relaxing session in a quiet environment. Lighting can be low (if suitable) and any sensory lights can be turned on. Your child can either lie down or sit, depending on which they find more relaxing. Shared eye contact is encouraged during these sessions and if your child does not want to touch/taste/smell etc any of the resources then that is absolutely fine! Move steadily through the powerpoint, giving your child time to explore the resources and give reactions - encourage them to express their likes and dislikes for the things they explore. Relaxing music can be played on low in the background.</a:t>
            </a:r>
            <a:endParaRPr sz="1400">
              <a:solidFill>
                <a:srgbClr val="000000"/>
              </a:solidFill>
            </a:endParaRPr>
          </a:p>
          <a:p>
            <a:pPr indent="0" lvl="0" marL="0" rtl="0" algn="l">
              <a:spcBef>
                <a:spcPts val="0"/>
              </a:spcBef>
              <a:spcAft>
                <a:spcPts val="0"/>
              </a:spcAft>
              <a:buNone/>
            </a:pPr>
            <a:r>
              <a:t/>
            </a:r>
            <a:endParaRPr sz="1400">
              <a:solidFill>
                <a:srgbClr val="000000"/>
              </a:solidFill>
            </a:endParaRPr>
          </a:p>
          <a:p>
            <a:pPr indent="0" lvl="0" marL="0" rtl="0" algn="l">
              <a:spcBef>
                <a:spcPts val="0"/>
              </a:spcBef>
              <a:spcAft>
                <a:spcPts val="0"/>
              </a:spcAft>
              <a:buClr>
                <a:schemeClr val="dk1"/>
              </a:buClr>
              <a:buSzPts val="1100"/>
              <a:buFont typeface="Arial"/>
              <a:buNone/>
            </a:pPr>
            <a:r>
              <a:rPr lang="en" sz="1400">
                <a:solidFill>
                  <a:srgbClr val="000000"/>
                </a:solidFill>
              </a:rPr>
              <a:t>The powerpoint is designed to give information to you and so there is no need for your child to be positioned so that they can see it. I’ve put a list of resources  if you just wanted to print that part out and ignore the powerpoint.</a:t>
            </a:r>
            <a:endParaRPr sz="1400">
              <a:solidFill>
                <a:srgbClr val="000000"/>
              </a:solidFill>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63" name="Shape 63"/>
        <p:cNvGrpSpPr/>
        <p:nvPr/>
      </p:nvGrpSpPr>
      <p:grpSpPr>
        <a:xfrm>
          <a:off x="0" y="0"/>
          <a:ext cx="0" cy="0"/>
          <a:chOff x="0" y="0"/>
          <a:chExt cx="0" cy="0"/>
        </a:xfrm>
      </p:grpSpPr>
      <p:sp>
        <p:nvSpPr>
          <p:cNvPr id="64" name="Google Shape;64;p14"/>
          <p:cNvSpPr txBox="1"/>
          <p:nvPr>
            <p:ph type="ctrTitle"/>
          </p:nvPr>
        </p:nvSpPr>
        <p:spPr>
          <a:xfrm>
            <a:off x="411925" y="308100"/>
            <a:ext cx="8183700" cy="4689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sz="2400" u="sng"/>
              <a:t>Resources</a:t>
            </a:r>
            <a:endParaRPr sz="2400" u="sng"/>
          </a:p>
        </p:txBody>
      </p:sp>
      <p:sp>
        <p:nvSpPr>
          <p:cNvPr id="65" name="Google Shape;65;p14"/>
          <p:cNvSpPr txBox="1"/>
          <p:nvPr>
            <p:ph idx="1" type="subTitle"/>
          </p:nvPr>
        </p:nvSpPr>
        <p:spPr>
          <a:xfrm>
            <a:off x="356925" y="1405500"/>
            <a:ext cx="8183700" cy="8610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a:solidFill>
                  <a:srgbClr val="000000"/>
                </a:solidFill>
              </a:rPr>
              <a:t>Say hello:</a:t>
            </a:r>
            <a:r>
              <a:rPr lang="en">
                <a:solidFill>
                  <a:srgbClr val="000000"/>
                </a:solidFill>
              </a:rPr>
              <a:t> Mirror</a:t>
            </a:r>
            <a:endParaRPr>
              <a:solidFill>
                <a:srgbClr val="000000"/>
              </a:solidFill>
            </a:endParaRPr>
          </a:p>
          <a:p>
            <a:pPr indent="0" lvl="0" marL="0" rtl="0" algn="l">
              <a:spcBef>
                <a:spcPts val="0"/>
              </a:spcBef>
              <a:spcAft>
                <a:spcPts val="0"/>
              </a:spcAft>
              <a:buNone/>
            </a:pPr>
            <a:r>
              <a:rPr b="1" lang="en">
                <a:solidFill>
                  <a:srgbClr val="000000"/>
                </a:solidFill>
              </a:rPr>
              <a:t>Touch</a:t>
            </a:r>
            <a:r>
              <a:rPr lang="en">
                <a:solidFill>
                  <a:srgbClr val="000000"/>
                </a:solidFill>
              </a:rPr>
              <a:t>: </a:t>
            </a:r>
            <a:r>
              <a:rPr lang="en" sz="1800"/>
              <a:t> </a:t>
            </a:r>
            <a:r>
              <a:rPr lang="en">
                <a:solidFill>
                  <a:srgbClr val="000000"/>
                </a:solidFill>
              </a:rPr>
              <a:t>Ice pack/cubes, water bottle, flowers/grass/mud</a:t>
            </a:r>
            <a:endParaRPr>
              <a:solidFill>
                <a:srgbClr val="000000"/>
              </a:solidFill>
            </a:endParaRPr>
          </a:p>
          <a:p>
            <a:pPr indent="0" lvl="0" marL="0" rtl="0" algn="l">
              <a:spcBef>
                <a:spcPts val="0"/>
              </a:spcBef>
              <a:spcAft>
                <a:spcPts val="0"/>
              </a:spcAft>
              <a:buNone/>
            </a:pPr>
            <a:r>
              <a:rPr b="1" lang="en">
                <a:solidFill>
                  <a:srgbClr val="000000"/>
                </a:solidFill>
              </a:rPr>
              <a:t>Smell</a:t>
            </a:r>
            <a:r>
              <a:rPr lang="en">
                <a:solidFill>
                  <a:srgbClr val="000000"/>
                </a:solidFill>
              </a:rPr>
              <a:t>: </a:t>
            </a:r>
            <a:r>
              <a:rPr lang="en">
                <a:solidFill>
                  <a:srgbClr val="000000"/>
                </a:solidFill>
              </a:rPr>
              <a:t>Floral and fruity scents (e.g. orange, strawberry, lemon, lavender, rose, rosemary) </a:t>
            </a:r>
            <a:endParaRPr>
              <a:solidFill>
                <a:srgbClr val="000000"/>
              </a:solidFill>
            </a:endParaRPr>
          </a:p>
          <a:p>
            <a:pPr indent="0" lvl="0" marL="0" rtl="0" algn="l">
              <a:spcBef>
                <a:spcPts val="0"/>
              </a:spcBef>
              <a:spcAft>
                <a:spcPts val="0"/>
              </a:spcAft>
              <a:buNone/>
            </a:pPr>
            <a:r>
              <a:rPr b="1" lang="en">
                <a:solidFill>
                  <a:srgbClr val="000000"/>
                </a:solidFill>
              </a:rPr>
              <a:t>Taste</a:t>
            </a:r>
            <a:r>
              <a:rPr lang="en">
                <a:solidFill>
                  <a:srgbClr val="000000"/>
                </a:solidFill>
              </a:rPr>
              <a:t>: Jams / fruit / honey / lemon (see taste slide)</a:t>
            </a:r>
            <a:endParaRPr>
              <a:solidFill>
                <a:srgbClr val="000000"/>
              </a:solidFill>
            </a:endParaRPr>
          </a:p>
          <a:p>
            <a:pPr indent="0" lvl="0" marL="0" rtl="0" algn="l">
              <a:spcBef>
                <a:spcPts val="0"/>
              </a:spcBef>
              <a:spcAft>
                <a:spcPts val="0"/>
              </a:spcAft>
              <a:buNone/>
            </a:pPr>
            <a:r>
              <a:rPr b="1" lang="en">
                <a:solidFill>
                  <a:srgbClr val="000000"/>
                </a:solidFill>
              </a:rPr>
              <a:t>See:</a:t>
            </a:r>
            <a:r>
              <a:rPr lang="en">
                <a:solidFill>
                  <a:srgbClr val="000000"/>
                </a:solidFill>
              </a:rPr>
              <a:t> flashing light toys, flowers</a:t>
            </a:r>
            <a:endParaRPr>
              <a:solidFill>
                <a:srgbClr val="000000"/>
              </a:solidFill>
            </a:endParaRPr>
          </a:p>
          <a:p>
            <a:pPr indent="0" lvl="0" marL="0" rtl="0" algn="l">
              <a:spcBef>
                <a:spcPts val="0"/>
              </a:spcBef>
              <a:spcAft>
                <a:spcPts val="0"/>
              </a:spcAft>
              <a:buNone/>
            </a:pPr>
            <a:r>
              <a:rPr b="1" lang="en">
                <a:solidFill>
                  <a:srgbClr val="000000"/>
                </a:solidFill>
              </a:rPr>
              <a:t>Sound</a:t>
            </a:r>
            <a:r>
              <a:rPr lang="en">
                <a:solidFill>
                  <a:srgbClr val="000000"/>
                </a:solidFill>
              </a:rPr>
              <a:t>: garden sound clips on youtube</a:t>
            </a:r>
            <a:endParaRPr>
              <a:solidFill>
                <a:srgbClr val="000000"/>
              </a:solidFill>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69" name="Shape 69"/>
        <p:cNvGrpSpPr/>
        <p:nvPr/>
      </p:nvGrpSpPr>
      <p:grpSpPr>
        <a:xfrm>
          <a:off x="0" y="0"/>
          <a:ext cx="0" cy="0"/>
          <a:chOff x="0" y="0"/>
          <a:chExt cx="0" cy="0"/>
        </a:xfrm>
      </p:grpSpPr>
      <p:sp>
        <p:nvSpPr>
          <p:cNvPr id="70" name="Google Shape;70;p15"/>
          <p:cNvSpPr txBox="1"/>
          <p:nvPr>
            <p:ph type="title"/>
          </p:nvPr>
        </p:nvSpPr>
        <p:spPr>
          <a:xfrm>
            <a:off x="311700" y="445025"/>
            <a:ext cx="8520600" cy="623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Say hello….</a:t>
            </a:r>
            <a:endParaRPr/>
          </a:p>
        </p:txBody>
      </p:sp>
      <p:sp>
        <p:nvSpPr>
          <p:cNvPr id="71" name="Google Shape;71;p15"/>
          <p:cNvSpPr txBox="1"/>
          <p:nvPr>
            <p:ph idx="1" type="body"/>
          </p:nvPr>
        </p:nvSpPr>
        <p:spPr>
          <a:xfrm>
            <a:off x="311700" y="1152475"/>
            <a:ext cx="8520600" cy="36483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Encourage your child to look at themselves in the mirror. Begin by talking to them about the parts of the body they can see in the mirror (head, eyes, nose, ears etc) and then move on to point/tap to other parts of their body such as their arms, legs, hands, feet etc. </a:t>
            </a:r>
            <a:endParaRPr/>
          </a:p>
          <a:p>
            <a:pPr indent="0" lvl="0" marL="0" rtl="0" algn="l">
              <a:spcBef>
                <a:spcPts val="1600"/>
              </a:spcBef>
              <a:spcAft>
                <a:spcPts val="0"/>
              </a:spcAft>
              <a:buNone/>
            </a:pPr>
            <a:r>
              <a:rPr lang="en"/>
              <a:t>Sing the song ‘This is Me’ (ELF learning) with your child - patting the parts of their body along with the music. Alternatively, read the story ‘From Head to Toe’ with your child (powerpoint is on the class webpage).</a:t>
            </a:r>
            <a:endParaRPr sz="1400"/>
          </a:p>
          <a:p>
            <a:pPr indent="0" lvl="0" marL="0" rtl="0" algn="l">
              <a:spcBef>
                <a:spcPts val="1600"/>
              </a:spcBef>
              <a:spcAft>
                <a:spcPts val="1600"/>
              </a:spcAft>
              <a:buNone/>
            </a:pPr>
            <a:r>
              <a:rPr lang="en" sz="1400" u="sng">
                <a:solidFill>
                  <a:schemeClr val="hlink"/>
                </a:solidFill>
                <a:latin typeface="Arial"/>
                <a:ea typeface="Arial"/>
                <a:cs typeface="Arial"/>
                <a:sym typeface="Arial"/>
                <a:hlinkClick r:id="rId3"/>
              </a:rPr>
              <a:t>https://www.youtube.com/watch?v=QkHQ0CYwjaI</a:t>
            </a:r>
            <a:endParaRPr sz="1400"/>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75" name="Shape 75"/>
        <p:cNvGrpSpPr/>
        <p:nvPr/>
      </p:nvGrpSpPr>
      <p:grpSpPr>
        <a:xfrm>
          <a:off x="0" y="0"/>
          <a:ext cx="0" cy="0"/>
          <a:chOff x="0" y="0"/>
          <a:chExt cx="0" cy="0"/>
        </a:xfrm>
      </p:grpSpPr>
      <p:sp>
        <p:nvSpPr>
          <p:cNvPr id="76" name="Google Shape;76;p16"/>
          <p:cNvSpPr txBox="1"/>
          <p:nvPr>
            <p:ph type="title"/>
          </p:nvPr>
        </p:nvSpPr>
        <p:spPr>
          <a:xfrm>
            <a:off x="311700" y="445025"/>
            <a:ext cx="8520600" cy="623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Touch</a:t>
            </a:r>
            <a:endParaRPr/>
          </a:p>
        </p:txBody>
      </p:sp>
      <p:sp>
        <p:nvSpPr>
          <p:cNvPr id="77" name="Google Shape;77;p16"/>
          <p:cNvSpPr txBox="1"/>
          <p:nvPr>
            <p:ph idx="1" type="body"/>
          </p:nvPr>
        </p:nvSpPr>
        <p:spPr>
          <a:xfrm>
            <a:off x="311700" y="1152475"/>
            <a:ext cx="8520600" cy="39909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Briefly introduce that we use our bodies and our hands to touch. Encourage your child to explore the feel, one at a time,  of  the ice pack/ice cubes (cold), warm water bottle (hot), flowers / grass / mud.</a:t>
            </a:r>
            <a:endParaRPr/>
          </a:p>
          <a:p>
            <a:pPr indent="0" lvl="0" marL="0" rtl="0" algn="l">
              <a:spcBef>
                <a:spcPts val="1600"/>
              </a:spcBef>
              <a:spcAft>
                <a:spcPts val="0"/>
              </a:spcAft>
              <a:buNone/>
            </a:pPr>
            <a:r>
              <a:rPr lang="en"/>
              <a:t>They can either explore with their hands or they can be moved on their bodies.</a:t>
            </a:r>
            <a:endParaRPr/>
          </a:p>
          <a:p>
            <a:pPr indent="0" lvl="0" marL="0" rtl="0" algn="l">
              <a:spcBef>
                <a:spcPts val="1600"/>
              </a:spcBef>
              <a:spcAft>
                <a:spcPts val="0"/>
              </a:spcAft>
              <a:buNone/>
            </a:pPr>
            <a:r>
              <a:t/>
            </a:r>
            <a:endParaRPr/>
          </a:p>
          <a:p>
            <a:pPr indent="0" lvl="0" marL="0" rtl="0" algn="l">
              <a:spcBef>
                <a:spcPts val="1600"/>
              </a:spcBef>
              <a:spcAft>
                <a:spcPts val="0"/>
              </a:spcAft>
              <a:buNone/>
            </a:pPr>
            <a:r>
              <a:t/>
            </a:r>
            <a:endParaRPr/>
          </a:p>
          <a:p>
            <a:pPr indent="0" lvl="0" marL="0" rtl="0" algn="l">
              <a:spcBef>
                <a:spcPts val="1600"/>
              </a:spcBef>
              <a:spcAft>
                <a:spcPts val="0"/>
              </a:spcAft>
              <a:buNone/>
            </a:pPr>
            <a:r>
              <a:t/>
            </a:r>
            <a:endParaRPr/>
          </a:p>
          <a:p>
            <a:pPr indent="0" lvl="0" marL="0" rtl="0" algn="l">
              <a:spcBef>
                <a:spcPts val="1600"/>
              </a:spcBef>
              <a:spcAft>
                <a:spcPts val="1600"/>
              </a:spcAft>
              <a:buNone/>
            </a:pPr>
            <a:r>
              <a:rPr lang="en"/>
              <a:t>Feel: ice pack/cubes, water bottle, flowers/grass/mud</a:t>
            </a:r>
            <a:endParaRPr/>
          </a:p>
        </p:txBody>
      </p:sp>
      <p:pic>
        <p:nvPicPr>
          <p:cNvPr id="78" name="Google Shape;78;p16"/>
          <p:cNvPicPr preferRelativeResize="0"/>
          <p:nvPr/>
        </p:nvPicPr>
        <p:blipFill rotWithShape="1">
          <a:blip r:embed="rId3">
            <a:alphaModFix/>
          </a:blip>
          <a:srcRect b="8005" l="51992" r="4120" t="7370"/>
          <a:stretch/>
        </p:blipFill>
        <p:spPr>
          <a:xfrm>
            <a:off x="1875600" y="2842150"/>
            <a:ext cx="1503750" cy="1449850"/>
          </a:xfrm>
          <a:prstGeom prst="rect">
            <a:avLst/>
          </a:prstGeom>
          <a:noFill/>
          <a:ln>
            <a:noFill/>
          </a:ln>
        </p:spPr>
      </p:pic>
      <p:pic>
        <p:nvPicPr>
          <p:cNvPr id="79" name="Google Shape;79;p16"/>
          <p:cNvPicPr preferRelativeResize="0"/>
          <p:nvPr/>
        </p:nvPicPr>
        <p:blipFill>
          <a:blip r:embed="rId4">
            <a:alphaModFix/>
          </a:blip>
          <a:stretch>
            <a:fillRect/>
          </a:stretch>
        </p:blipFill>
        <p:spPr>
          <a:xfrm>
            <a:off x="3601074" y="2842149"/>
            <a:ext cx="1205582" cy="1607448"/>
          </a:xfrm>
          <a:prstGeom prst="rect">
            <a:avLst/>
          </a:prstGeom>
          <a:noFill/>
          <a:ln>
            <a:noFill/>
          </a:ln>
        </p:spPr>
      </p:pic>
      <p:pic>
        <p:nvPicPr>
          <p:cNvPr id="80" name="Google Shape;80;p16"/>
          <p:cNvPicPr preferRelativeResize="0"/>
          <p:nvPr/>
        </p:nvPicPr>
        <p:blipFill>
          <a:blip r:embed="rId5">
            <a:alphaModFix/>
          </a:blip>
          <a:stretch>
            <a:fillRect/>
          </a:stretch>
        </p:blipFill>
        <p:spPr>
          <a:xfrm>
            <a:off x="5028375" y="2815200"/>
            <a:ext cx="1503750" cy="1503750"/>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84" name="Shape 84"/>
        <p:cNvGrpSpPr/>
        <p:nvPr/>
      </p:nvGrpSpPr>
      <p:grpSpPr>
        <a:xfrm>
          <a:off x="0" y="0"/>
          <a:ext cx="0" cy="0"/>
          <a:chOff x="0" y="0"/>
          <a:chExt cx="0" cy="0"/>
        </a:xfrm>
      </p:grpSpPr>
      <p:sp>
        <p:nvSpPr>
          <p:cNvPr id="85" name="Google Shape;85;p17"/>
          <p:cNvSpPr txBox="1"/>
          <p:nvPr>
            <p:ph type="title"/>
          </p:nvPr>
        </p:nvSpPr>
        <p:spPr>
          <a:xfrm>
            <a:off x="311700" y="445025"/>
            <a:ext cx="8520600" cy="623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Smell</a:t>
            </a:r>
            <a:endParaRPr/>
          </a:p>
        </p:txBody>
      </p:sp>
      <p:sp>
        <p:nvSpPr>
          <p:cNvPr id="86" name="Google Shape;86;p17"/>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Introduce that we use our nose to smell, indicating to your child where their nose is (or asking them to show you themselves). Encourage your child to smell a fruity scent (e.g. orange, strawberry, lemon etc) and then a floral scent (e.g. lavender, rose, rosemary, floral room spray). Always present the stronger of the scents </a:t>
            </a:r>
            <a:r>
              <a:rPr b="1" lang="en"/>
              <a:t>last.</a:t>
            </a:r>
            <a:r>
              <a:rPr lang="en"/>
              <a:t> Encourage your child to express likes or dislikes for the scents.</a:t>
            </a:r>
            <a:endParaRPr/>
          </a:p>
          <a:p>
            <a:pPr indent="0" lvl="0" marL="0" rtl="0" algn="l">
              <a:spcBef>
                <a:spcPts val="1600"/>
              </a:spcBef>
              <a:spcAft>
                <a:spcPts val="0"/>
              </a:spcAft>
              <a:buNone/>
            </a:pPr>
            <a:r>
              <a:t/>
            </a:r>
            <a:endParaRPr/>
          </a:p>
          <a:p>
            <a:pPr indent="0" lvl="0" marL="0" rtl="0" algn="l">
              <a:spcBef>
                <a:spcPts val="1600"/>
              </a:spcBef>
              <a:spcAft>
                <a:spcPts val="0"/>
              </a:spcAft>
              <a:buNone/>
            </a:pPr>
            <a:r>
              <a:t/>
            </a:r>
            <a:endParaRPr/>
          </a:p>
          <a:p>
            <a:pPr indent="0" lvl="0" marL="0" rtl="0" algn="l">
              <a:spcBef>
                <a:spcPts val="1600"/>
              </a:spcBef>
              <a:spcAft>
                <a:spcPts val="0"/>
              </a:spcAft>
              <a:buNone/>
            </a:pPr>
            <a:r>
              <a:t/>
            </a:r>
            <a:endParaRPr/>
          </a:p>
          <a:p>
            <a:pPr indent="0" lvl="0" marL="0" rtl="0" algn="l">
              <a:spcBef>
                <a:spcPts val="1600"/>
              </a:spcBef>
              <a:spcAft>
                <a:spcPts val="0"/>
              </a:spcAft>
              <a:buNone/>
            </a:pPr>
            <a:r>
              <a:rPr lang="en"/>
              <a:t>Smell: Floral and fruity scents (e.g. orange, strawberry, lemon, lavender, rose, rosemary) </a:t>
            </a:r>
            <a:endParaRPr/>
          </a:p>
          <a:p>
            <a:pPr indent="0" lvl="0" marL="0" rtl="0" algn="l">
              <a:spcBef>
                <a:spcPts val="1600"/>
              </a:spcBef>
              <a:spcAft>
                <a:spcPts val="1600"/>
              </a:spcAft>
              <a:buNone/>
            </a:pPr>
            <a:r>
              <a:t/>
            </a:r>
            <a:endParaRPr/>
          </a:p>
        </p:txBody>
      </p:sp>
      <p:pic>
        <p:nvPicPr>
          <p:cNvPr id="87" name="Google Shape;87;p17"/>
          <p:cNvPicPr preferRelativeResize="0"/>
          <p:nvPr/>
        </p:nvPicPr>
        <p:blipFill>
          <a:blip r:embed="rId3">
            <a:alphaModFix/>
          </a:blip>
          <a:stretch>
            <a:fillRect/>
          </a:stretch>
        </p:blipFill>
        <p:spPr>
          <a:xfrm>
            <a:off x="3695899" y="2888650"/>
            <a:ext cx="1470625" cy="1583775"/>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91" name="Shape 91"/>
        <p:cNvGrpSpPr/>
        <p:nvPr/>
      </p:nvGrpSpPr>
      <p:grpSpPr>
        <a:xfrm>
          <a:off x="0" y="0"/>
          <a:ext cx="0" cy="0"/>
          <a:chOff x="0" y="0"/>
          <a:chExt cx="0" cy="0"/>
        </a:xfrm>
      </p:grpSpPr>
      <p:sp>
        <p:nvSpPr>
          <p:cNvPr id="92" name="Google Shape;92;p18"/>
          <p:cNvSpPr txBox="1"/>
          <p:nvPr>
            <p:ph type="title"/>
          </p:nvPr>
        </p:nvSpPr>
        <p:spPr>
          <a:xfrm>
            <a:off x="311700" y="445025"/>
            <a:ext cx="8520600" cy="623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Taste - </a:t>
            </a:r>
            <a:r>
              <a:rPr lang="en" sz="1000"/>
              <a:t>may not be applicable to all pupils. Pupils unable to taste can smell the resources or feel.</a:t>
            </a:r>
            <a:endParaRPr sz="1000"/>
          </a:p>
        </p:txBody>
      </p:sp>
      <p:sp>
        <p:nvSpPr>
          <p:cNvPr id="93" name="Google Shape;93;p18"/>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Introduce that we use our mouth to taste, indicating to your child where their mouth is (or asking them to show you themselves). </a:t>
            </a:r>
            <a:r>
              <a:rPr lang="en"/>
              <a:t>Offer your child a </a:t>
            </a:r>
            <a:r>
              <a:rPr b="1" lang="en"/>
              <a:t>sweet </a:t>
            </a:r>
            <a:r>
              <a:rPr lang="en"/>
              <a:t>taste and a </a:t>
            </a:r>
            <a:r>
              <a:rPr b="1" lang="en"/>
              <a:t>sour </a:t>
            </a:r>
            <a:r>
              <a:rPr lang="en"/>
              <a:t>taste, offering the sweet taste first. </a:t>
            </a:r>
            <a:r>
              <a:rPr lang="en"/>
              <a:t>Encourage your child your child to express their likes and dislikes towards the food.</a:t>
            </a:r>
            <a:endParaRPr/>
          </a:p>
          <a:p>
            <a:pPr indent="0" lvl="0" marL="0" rtl="0" algn="l">
              <a:spcBef>
                <a:spcPts val="1600"/>
              </a:spcBef>
              <a:spcAft>
                <a:spcPts val="0"/>
              </a:spcAft>
              <a:buNone/>
            </a:pPr>
            <a:r>
              <a:rPr b="1" lang="en"/>
              <a:t>Sweet taste examples: </a:t>
            </a:r>
            <a:r>
              <a:rPr lang="en"/>
              <a:t>honey, fruit jams, marshmallows, chocolate spread</a:t>
            </a:r>
            <a:endParaRPr/>
          </a:p>
          <a:p>
            <a:pPr indent="0" lvl="0" marL="0" rtl="0" algn="l">
              <a:spcBef>
                <a:spcPts val="1600"/>
              </a:spcBef>
              <a:spcAft>
                <a:spcPts val="0"/>
              </a:spcAft>
              <a:buNone/>
            </a:pPr>
            <a:r>
              <a:rPr b="1" lang="en"/>
              <a:t>Sour taste examples: </a:t>
            </a:r>
            <a:r>
              <a:rPr lang="en"/>
              <a:t>lemon, lime, tomato ketchup</a:t>
            </a:r>
            <a:endParaRPr/>
          </a:p>
          <a:p>
            <a:pPr indent="0" lvl="0" marL="0" rtl="0" algn="l">
              <a:spcBef>
                <a:spcPts val="1600"/>
              </a:spcBef>
              <a:spcAft>
                <a:spcPts val="0"/>
              </a:spcAft>
              <a:buNone/>
            </a:pPr>
            <a:r>
              <a:t/>
            </a:r>
            <a:endParaRPr/>
          </a:p>
          <a:p>
            <a:pPr indent="0" lvl="0" marL="0" rtl="0" algn="l">
              <a:spcBef>
                <a:spcPts val="1600"/>
              </a:spcBef>
              <a:spcAft>
                <a:spcPts val="0"/>
              </a:spcAft>
              <a:buNone/>
            </a:pPr>
            <a:r>
              <a:t/>
            </a:r>
            <a:endParaRPr/>
          </a:p>
          <a:p>
            <a:pPr indent="0" lvl="0" marL="0" rtl="0" algn="l">
              <a:spcBef>
                <a:spcPts val="1600"/>
              </a:spcBef>
              <a:spcAft>
                <a:spcPts val="1600"/>
              </a:spcAft>
              <a:buNone/>
            </a:pPr>
            <a:r>
              <a:t/>
            </a:r>
            <a:endParaRPr/>
          </a:p>
        </p:txBody>
      </p:sp>
      <p:pic>
        <p:nvPicPr>
          <p:cNvPr id="94" name="Google Shape;94;p18"/>
          <p:cNvPicPr preferRelativeResize="0"/>
          <p:nvPr/>
        </p:nvPicPr>
        <p:blipFill>
          <a:blip r:embed="rId3">
            <a:alphaModFix/>
          </a:blip>
          <a:stretch>
            <a:fillRect/>
          </a:stretch>
        </p:blipFill>
        <p:spPr>
          <a:xfrm>
            <a:off x="6824375" y="3123500"/>
            <a:ext cx="1714500" cy="1847850"/>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98" name="Shape 98"/>
        <p:cNvGrpSpPr/>
        <p:nvPr/>
      </p:nvGrpSpPr>
      <p:grpSpPr>
        <a:xfrm>
          <a:off x="0" y="0"/>
          <a:ext cx="0" cy="0"/>
          <a:chOff x="0" y="0"/>
          <a:chExt cx="0" cy="0"/>
        </a:xfrm>
      </p:grpSpPr>
      <p:sp>
        <p:nvSpPr>
          <p:cNvPr id="99" name="Google Shape;99;p19"/>
          <p:cNvSpPr txBox="1"/>
          <p:nvPr>
            <p:ph type="title"/>
          </p:nvPr>
        </p:nvSpPr>
        <p:spPr>
          <a:xfrm>
            <a:off x="311700" y="445025"/>
            <a:ext cx="8520600" cy="623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See</a:t>
            </a:r>
            <a:endParaRPr/>
          </a:p>
        </p:txBody>
      </p:sp>
      <p:sp>
        <p:nvSpPr>
          <p:cNvPr id="100" name="Google Shape;100;p19"/>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Introduce that we use our eyes to see, indicating to your child where their eyes are (or asking them to show you themselves). Show your child, one at a time, light up flashing toys and flowers.</a:t>
            </a:r>
            <a:endParaRPr/>
          </a:p>
          <a:p>
            <a:pPr indent="0" lvl="0" marL="0" rtl="0" algn="l">
              <a:spcBef>
                <a:spcPts val="1600"/>
              </a:spcBef>
              <a:spcAft>
                <a:spcPts val="0"/>
              </a:spcAft>
              <a:buNone/>
            </a:pPr>
            <a:r>
              <a:t/>
            </a:r>
            <a:endParaRPr/>
          </a:p>
          <a:p>
            <a:pPr indent="0" lvl="0" marL="0" rtl="0" algn="l">
              <a:spcBef>
                <a:spcPts val="1600"/>
              </a:spcBef>
              <a:spcAft>
                <a:spcPts val="0"/>
              </a:spcAft>
              <a:buNone/>
            </a:pPr>
            <a:r>
              <a:t/>
            </a:r>
            <a:endParaRPr/>
          </a:p>
          <a:p>
            <a:pPr indent="0" lvl="0" marL="0" rtl="0" algn="l">
              <a:spcBef>
                <a:spcPts val="1600"/>
              </a:spcBef>
              <a:spcAft>
                <a:spcPts val="0"/>
              </a:spcAft>
              <a:buNone/>
            </a:pPr>
            <a:r>
              <a:t/>
            </a:r>
            <a:endParaRPr/>
          </a:p>
          <a:p>
            <a:pPr indent="0" lvl="0" marL="0" rtl="0" algn="l">
              <a:spcBef>
                <a:spcPts val="1600"/>
              </a:spcBef>
              <a:spcAft>
                <a:spcPts val="0"/>
              </a:spcAft>
              <a:buNone/>
            </a:pPr>
            <a:r>
              <a:t/>
            </a:r>
            <a:endParaRPr/>
          </a:p>
          <a:p>
            <a:pPr indent="0" lvl="0" marL="0" rtl="0" algn="l">
              <a:spcBef>
                <a:spcPts val="1600"/>
              </a:spcBef>
              <a:spcAft>
                <a:spcPts val="1600"/>
              </a:spcAft>
              <a:buNone/>
            </a:pPr>
            <a:r>
              <a:rPr lang="en"/>
              <a:t>See:  Light up toys, flowers</a:t>
            </a:r>
            <a:endParaRPr/>
          </a:p>
        </p:txBody>
      </p:sp>
      <p:pic>
        <p:nvPicPr>
          <p:cNvPr id="101" name="Google Shape;101;p19"/>
          <p:cNvPicPr preferRelativeResize="0"/>
          <p:nvPr/>
        </p:nvPicPr>
        <p:blipFill rotWithShape="1">
          <a:blip r:embed="rId3">
            <a:alphaModFix/>
          </a:blip>
          <a:srcRect b="8005" l="51992" r="4120" t="7370"/>
          <a:stretch/>
        </p:blipFill>
        <p:spPr>
          <a:xfrm>
            <a:off x="2612025" y="2450925"/>
            <a:ext cx="1503750" cy="1449850"/>
          </a:xfrm>
          <a:prstGeom prst="rect">
            <a:avLst/>
          </a:prstGeom>
          <a:noFill/>
          <a:ln>
            <a:noFill/>
          </a:ln>
        </p:spPr>
      </p:pic>
      <p:pic>
        <p:nvPicPr>
          <p:cNvPr id="102" name="Google Shape;102;p19"/>
          <p:cNvPicPr preferRelativeResize="0"/>
          <p:nvPr/>
        </p:nvPicPr>
        <p:blipFill>
          <a:blip r:embed="rId4">
            <a:alphaModFix/>
          </a:blip>
          <a:stretch>
            <a:fillRect/>
          </a:stretch>
        </p:blipFill>
        <p:spPr>
          <a:xfrm>
            <a:off x="4285725" y="2450925"/>
            <a:ext cx="1449828" cy="1449850"/>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06" name="Shape 106"/>
        <p:cNvGrpSpPr/>
        <p:nvPr/>
      </p:nvGrpSpPr>
      <p:grpSpPr>
        <a:xfrm>
          <a:off x="0" y="0"/>
          <a:ext cx="0" cy="0"/>
          <a:chOff x="0" y="0"/>
          <a:chExt cx="0" cy="0"/>
        </a:xfrm>
      </p:grpSpPr>
      <p:sp>
        <p:nvSpPr>
          <p:cNvPr id="107" name="Google Shape;107;p20"/>
          <p:cNvSpPr txBox="1"/>
          <p:nvPr>
            <p:ph type="title"/>
          </p:nvPr>
        </p:nvSpPr>
        <p:spPr>
          <a:xfrm>
            <a:off x="311700" y="445025"/>
            <a:ext cx="8520600" cy="623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Hear</a:t>
            </a:r>
            <a:endParaRPr/>
          </a:p>
        </p:txBody>
      </p:sp>
      <p:sp>
        <p:nvSpPr>
          <p:cNvPr id="108" name="Google Shape;108;p20"/>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2"/>
              </a:buClr>
              <a:buSzPts val="1100"/>
              <a:buFont typeface="Arial"/>
              <a:buNone/>
            </a:pPr>
            <a:r>
              <a:rPr lang="en"/>
              <a:t>Introduce that we use our ears to hear, indicating to your child where their ears are (or asking them to show you themselves). Listen to the garden sound clips below with your child.</a:t>
            </a:r>
            <a:endParaRPr/>
          </a:p>
          <a:p>
            <a:pPr indent="0" lvl="0" marL="0" rtl="0" algn="l">
              <a:spcBef>
                <a:spcPts val="1600"/>
              </a:spcBef>
              <a:spcAft>
                <a:spcPts val="0"/>
              </a:spcAft>
              <a:buClr>
                <a:schemeClr val="dk2"/>
              </a:buClr>
              <a:buSzPts val="1100"/>
              <a:buFont typeface="Arial"/>
              <a:buNone/>
            </a:pPr>
            <a:r>
              <a:t/>
            </a:r>
            <a:endParaRPr/>
          </a:p>
          <a:p>
            <a:pPr indent="0" lvl="0" marL="0" rtl="0" algn="l">
              <a:spcBef>
                <a:spcPts val="1600"/>
              </a:spcBef>
              <a:spcAft>
                <a:spcPts val="0"/>
              </a:spcAft>
              <a:buClr>
                <a:schemeClr val="dk2"/>
              </a:buClr>
              <a:buSzPts val="1100"/>
              <a:buFont typeface="Arial"/>
              <a:buNone/>
            </a:pPr>
            <a:r>
              <a:rPr lang="en" u="sng">
                <a:solidFill>
                  <a:schemeClr val="hlink"/>
                </a:solidFill>
                <a:latin typeface="Arial"/>
                <a:ea typeface="Arial"/>
                <a:cs typeface="Arial"/>
                <a:sym typeface="Arial"/>
                <a:hlinkClick r:id="rId3"/>
              </a:rPr>
              <a:t>https://www.youtube.com/watch?v=qz54e2LWonM</a:t>
            </a:r>
            <a:endParaRPr/>
          </a:p>
          <a:p>
            <a:pPr indent="0" lvl="0" marL="0" rtl="0" algn="l">
              <a:spcBef>
                <a:spcPts val="1600"/>
              </a:spcBef>
              <a:spcAft>
                <a:spcPts val="0"/>
              </a:spcAft>
              <a:buClr>
                <a:schemeClr val="dk2"/>
              </a:buClr>
              <a:buSzPts val="1100"/>
              <a:buFont typeface="Arial"/>
              <a:buNone/>
            </a:pPr>
            <a:r>
              <a:t/>
            </a:r>
            <a:endParaRPr/>
          </a:p>
          <a:p>
            <a:pPr indent="0" lvl="0" marL="0" rtl="0" algn="l">
              <a:spcBef>
                <a:spcPts val="1600"/>
              </a:spcBef>
              <a:spcAft>
                <a:spcPts val="0"/>
              </a:spcAft>
              <a:buNone/>
            </a:pPr>
            <a:r>
              <a:t/>
            </a:r>
            <a:endParaRPr sz="1400"/>
          </a:p>
          <a:p>
            <a:pPr indent="0" lvl="0" marL="0" rtl="0" algn="l">
              <a:spcBef>
                <a:spcPts val="1600"/>
              </a:spcBef>
              <a:spcAft>
                <a:spcPts val="1600"/>
              </a:spcAft>
              <a:buNone/>
            </a:pPr>
            <a:r>
              <a:t/>
            </a:r>
            <a:endParaRPr/>
          </a:p>
        </p:txBody>
      </p:sp>
      <p:pic>
        <p:nvPicPr>
          <p:cNvPr id="109" name="Google Shape;109;p20"/>
          <p:cNvPicPr preferRelativeResize="0"/>
          <p:nvPr/>
        </p:nvPicPr>
        <p:blipFill>
          <a:blip r:embed="rId4">
            <a:alphaModFix/>
          </a:blip>
          <a:stretch>
            <a:fillRect/>
          </a:stretch>
        </p:blipFill>
        <p:spPr>
          <a:xfrm>
            <a:off x="6933700" y="2250850"/>
            <a:ext cx="1714500" cy="2667000"/>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13" name="Shape 113"/>
        <p:cNvGrpSpPr/>
        <p:nvPr/>
      </p:nvGrpSpPr>
      <p:grpSpPr>
        <a:xfrm>
          <a:off x="0" y="0"/>
          <a:ext cx="0" cy="0"/>
          <a:chOff x="0" y="0"/>
          <a:chExt cx="0" cy="0"/>
        </a:xfrm>
      </p:grpSpPr>
      <p:sp>
        <p:nvSpPr>
          <p:cNvPr id="114" name="Google Shape;114;p21"/>
          <p:cNvSpPr txBox="1"/>
          <p:nvPr>
            <p:ph type="title"/>
          </p:nvPr>
        </p:nvSpPr>
        <p:spPr>
          <a:xfrm>
            <a:off x="311700" y="445025"/>
            <a:ext cx="8520600" cy="623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Relaxation</a:t>
            </a:r>
            <a:endParaRPr/>
          </a:p>
        </p:txBody>
      </p:sp>
      <p:sp>
        <p:nvSpPr>
          <p:cNvPr id="115" name="Google Shape;115;p21"/>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Relax with your child, listening to the music and perhaps giving them a massage. You could also blow bubbles for your child (if you have these available).</a:t>
            </a:r>
            <a:endParaRPr/>
          </a:p>
          <a:p>
            <a:pPr indent="0" lvl="0" marL="0" rtl="0" algn="l">
              <a:spcBef>
                <a:spcPts val="1600"/>
              </a:spcBef>
              <a:spcAft>
                <a:spcPts val="0"/>
              </a:spcAft>
              <a:buNone/>
            </a:pPr>
            <a:r>
              <a:rPr lang="en"/>
              <a:t>Some ideas for relaxation music:</a:t>
            </a:r>
            <a:endParaRPr/>
          </a:p>
          <a:p>
            <a:pPr indent="0" lvl="0" marL="0" rtl="0" algn="l">
              <a:spcBef>
                <a:spcPts val="1600"/>
              </a:spcBef>
              <a:spcAft>
                <a:spcPts val="0"/>
              </a:spcAft>
              <a:buNone/>
            </a:pPr>
            <a:r>
              <a:rPr lang="en" sz="1100" u="sng">
                <a:solidFill>
                  <a:schemeClr val="hlink"/>
                </a:solidFill>
                <a:latin typeface="Arial"/>
                <a:ea typeface="Arial"/>
                <a:cs typeface="Arial"/>
                <a:sym typeface="Arial"/>
                <a:hlinkClick r:id="rId3"/>
              </a:rPr>
              <a:t>https://www.youtube.com/watch?v=sfe3MUMdWKQ</a:t>
            </a:r>
            <a:endParaRPr/>
          </a:p>
          <a:p>
            <a:pPr indent="0" lvl="0" marL="0" rtl="0" algn="l">
              <a:spcBef>
                <a:spcPts val="1600"/>
              </a:spcBef>
              <a:spcAft>
                <a:spcPts val="0"/>
              </a:spcAft>
              <a:buNone/>
            </a:pPr>
            <a:r>
              <a:rPr lang="en" sz="1100" u="sng">
                <a:solidFill>
                  <a:schemeClr val="hlink"/>
                </a:solidFill>
                <a:latin typeface="Arial"/>
                <a:ea typeface="Arial"/>
                <a:cs typeface="Arial"/>
                <a:sym typeface="Arial"/>
                <a:hlinkClick r:id="rId4"/>
              </a:rPr>
              <a:t>https://www.youtube.com/watch?v=bgV2_mHyzbQ&amp;t=3248s</a:t>
            </a:r>
            <a:endParaRPr/>
          </a:p>
          <a:p>
            <a:pPr indent="0" lvl="0" marL="0" rtl="0" algn="l">
              <a:spcBef>
                <a:spcPts val="1600"/>
              </a:spcBef>
              <a:spcAft>
                <a:spcPts val="0"/>
              </a:spcAft>
              <a:buNone/>
            </a:pPr>
            <a:r>
              <a:rPr lang="en" sz="1100" u="sng">
                <a:solidFill>
                  <a:schemeClr val="hlink"/>
                </a:solidFill>
                <a:latin typeface="Arial"/>
                <a:ea typeface="Arial"/>
                <a:cs typeface="Arial"/>
                <a:sym typeface="Arial"/>
                <a:hlinkClick r:id="rId5"/>
              </a:rPr>
              <a:t>https://www.youtube.com/watch?v=ghd-Fckttus</a:t>
            </a:r>
            <a:endParaRPr/>
          </a:p>
          <a:p>
            <a:pPr indent="0" lvl="0" marL="0" rtl="0" algn="l">
              <a:spcBef>
                <a:spcPts val="1600"/>
              </a:spcBef>
              <a:spcAft>
                <a:spcPts val="0"/>
              </a:spcAft>
              <a:buNone/>
            </a:pPr>
            <a:r>
              <a:t/>
            </a:r>
            <a:endParaRPr/>
          </a:p>
          <a:p>
            <a:pPr indent="0" lvl="0" marL="0" rtl="0" algn="l">
              <a:spcBef>
                <a:spcPts val="1600"/>
              </a:spcBef>
              <a:spcAft>
                <a:spcPts val="1600"/>
              </a:spcAft>
              <a:buNone/>
            </a:pPr>
            <a:r>
              <a:t/>
            </a:r>
            <a:endParaRPr/>
          </a:p>
        </p:txBody>
      </p:sp>
      <p:pic>
        <p:nvPicPr>
          <p:cNvPr id="116" name="Google Shape;116;p21"/>
          <p:cNvPicPr preferRelativeResize="0"/>
          <p:nvPr/>
        </p:nvPicPr>
        <p:blipFill>
          <a:blip r:embed="rId6">
            <a:alphaModFix/>
          </a:blip>
          <a:stretch>
            <a:fillRect/>
          </a:stretch>
        </p:blipFill>
        <p:spPr>
          <a:xfrm>
            <a:off x="5785957" y="2170832"/>
            <a:ext cx="2778850" cy="1847550"/>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Plum">
  <a:themeElements>
    <a:clrScheme name="Plum">
      <a:dk1>
        <a:srgbClr val="611BB8"/>
      </a:dk1>
      <a:lt1>
        <a:srgbClr val="FFFFFF"/>
      </a:lt1>
      <a:dk2>
        <a:srgbClr val="000000"/>
      </a:dk2>
      <a:lt2>
        <a:srgbClr val="7F7F7F"/>
      </a:lt2>
      <a:accent1>
        <a:srgbClr val="333333"/>
      </a:accent1>
      <a:accent2>
        <a:srgbClr val="5E2B97"/>
      </a:accent2>
      <a:accent3>
        <a:srgbClr val="7E57C2"/>
      </a:accent3>
      <a:accent4>
        <a:srgbClr val="C77025"/>
      </a:accent4>
      <a:accent5>
        <a:srgbClr val="009688"/>
      </a:accent5>
      <a:accent6>
        <a:srgbClr val="FFD600"/>
      </a:accent6>
      <a:hlink>
        <a:srgbClr val="009688"/>
      </a:hlink>
      <a:folHlink>
        <a:srgbClr val="009688"/>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