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1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7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54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1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0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7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35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6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0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3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2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1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2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4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8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7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AAF9BFC-13FC-42D4-9BDE-56B46DD156FB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ECB176-46DC-4B29-8E82-DE52A8EA9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1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RwUMD8UQK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DD68-CE17-45FC-9759-93DB2910E5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Sensory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513D9-43B7-4627-AE21-B96120EFF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Spring term 2021</a:t>
            </a:r>
          </a:p>
        </p:txBody>
      </p:sp>
    </p:spTree>
    <p:extLst>
      <p:ext uri="{BB962C8B-B14F-4D97-AF65-F5344CB8AC3E}">
        <p14:creationId xmlns:p14="http://schemas.microsoft.com/office/powerpoint/2010/main" val="175816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27040-B0BF-4164-9AA5-4A59056DA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4" t="17595" r="22989" b="7904"/>
          <a:stretch/>
        </p:blipFill>
        <p:spPr>
          <a:xfrm>
            <a:off x="0" y="18748"/>
            <a:ext cx="10228082" cy="68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FF55-5379-489F-948D-46574ABF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332" y="3669735"/>
            <a:ext cx="8761413" cy="706964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For more details on Sensory Circuits and a background into why we do it, visit our class page (</a:t>
            </a:r>
            <a:r>
              <a:rPr lang="en-GB" sz="4000" dirty="0" err="1">
                <a:solidFill>
                  <a:schemeClr val="tx1"/>
                </a:solidFill>
              </a:rPr>
              <a:t>Seren</a:t>
            </a:r>
            <a:r>
              <a:rPr lang="en-GB" sz="4000" dirty="0">
                <a:solidFill>
                  <a:schemeClr val="tx1"/>
                </a:solidFill>
              </a:rPr>
              <a:t>) under ‘weekly activities’.</a:t>
            </a:r>
          </a:p>
        </p:txBody>
      </p:sp>
    </p:spTree>
    <p:extLst>
      <p:ext uri="{BB962C8B-B14F-4D97-AF65-F5344CB8AC3E}">
        <p14:creationId xmlns:p14="http://schemas.microsoft.com/office/powerpoint/2010/main" val="360243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D249-7366-4650-B0E0-EB861E4E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Alerting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55434-7DEF-4BCE-9DDB-18844ACF6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6" t="39588" r="62500" b="13127"/>
          <a:stretch/>
        </p:blipFill>
        <p:spPr>
          <a:xfrm>
            <a:off x="8050491" y="2432115"/>
            <a:ext cx="3846136" cy="4295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365C7-DE4A-46F2-930E-97F7362C6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2" t="39313" r="62887" b="14197"/>
          <a:stretch/>
        </p:blipFill>
        <p:spPr>
          <a:xfrm>
            <a:off x="2366127" y="2573518"/>
            <a:ext cx="1851843" cy="20738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6B713D-656B-476C-806E-000F1390A4A9}"/>
              </a:ext>
            </a:extLst>
          </p:cNvPr>
          <p:cNvSpPr/>
          <p:nvPr/>
        </p:nvSpPr>
        <p:spPr>
          <a:xfrm>
            <a:off x="295373" y="4824415"/>
            <a:ext cx="6240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 ‘Row, Row, Row the Boat’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you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begin to rock back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fourth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3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D249-7366-4650-B0E0-EB861E4E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DD5D4-64D3-41E7-A6FB-1AFE7716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4" t="39313" r="38376" b="12714"/>
          <a:stretch/>
        </p:blipFill>
        <p:spPr>
          <a:xfrm>
            <a:off x="8016865" y="2328421"/>
            <a:ext cx="3799003" cy="4332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EF5C4-5A44-41F2-ADEA-F5E0545C1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5" t="40138" r="62964" b="12989"/>
          <a:stretch/>
        </p:blipFill>
        <p:spPr>
          <a:xfrm>
            <a:off x="1313805" y="2343739"/>
            <a:ext cx="1977141" cy="2262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57174-150A-4DEA-AEEF-25DE5785C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96" t="39588" r="38299" b="13127"/>
          <a:stretch/>
        </p:blipFill>
        <p:spPr>
          <a:xfrm>
            <a:off x="3777006" y="2313101"/>
            <a:ext cx="2026435" cy="22930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CFE1CE-DCAA-44EA-82AC-244ED76578F2}"/>
              </a:ext>
            </a:extLst>
          </p:cNvPr>
          <p:cNvSpPr/>
          <p:nvPr/>
        </p:nvSpPr>
        <p:spPr>
          <a:xfrm>
            <a:off x="0" y="5050659"/>
            <a:ext cx="7353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 assault course- jump on the spot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trampette (5 bounces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Stop jumping,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ick up ball and throw without directi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(1 time)</a:t>
            </a:r>
          </a:p>
          <a:p>
            <a:pPr algn="ctr"/>
            <a:r>
              <a:rPr lang="en-US" sz="2400" b="1" i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Repeat 5 times</a:t>
            </a:r>
          </a:p>
        </p:txBody>
      </p:sp>
    </p:spTree>
    <p:extLst>
      <p:ext uri="{BB962C8B-B14F-4D97-AF65-F5344CB8AC3E}">
        <p14:creationId xmlns:p14="http://schemas.microsoft.com/office/powerpoint/2010/main" val="319647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D249-7366-4650-B0E0-EB861E4E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Calming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A540D-14FE-426C-8DF3-FC9CA277F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8" t="39451" r="62577" b="12989"/>
          <a:stretch/>
        </p:blipFill>
        <p:spPr>
          <a:xfrm>
            <a:off x="8002725" y="2309566"/>
            <a:ext cx="3827283" cy="4356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A01A0-E8F6-44DB-B885-5F8E057D5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3" t="39725" r="63041" b="14197"/>
          <a:stretch/>
        </p:blipFill>
        <p:spPr>
          <a:xfrm>
            <a:off x="2931500" y="2498102"/>
            <a:ext cx="2075392" cy="2318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83BFBC-B686-4DF8-811F-D3082830551B}"/>
              </a:ext>
            </a:extLst>
          </p:cNvPr>
          <p:cNvSpPr/>
          <p:nvPr/>
        </p:nvSpPr>
        <p:spPr>
          <a:xfrm>
            <a:off x="0" y="4976391"/>
            <a:ext cx="793839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 down to relax to bubbles.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scented bubbles to explore senses.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could sing the bubble song!</a:t>
            </a:r>
          </a:p>
          <a:p>
            <a:pPr algn="ctr"/>
            <a:r>
              <a:rPr lang="en-GB" sz="1400" dirty="0">
                <a:hlinkClick r:id="rId4"/>
              </a:rPr>
              <a:t>Bubbles Song | Counting to 20 | Song for Kids | The </a:t>
            </a:r>
            <a:r>
              <a:rPr lang="en-GB" sz="1400" dirty="0" err="1">
                <a:hlinkClick r:id="rId4"/>
              </a:rPr>
              <a:t>Kiboomers</a:t>
            </a:r>
            <a:r>
              <a:rPr lang="en-GB" sz="1400" dirty="0">
                <a:hlinkClick r:id="rId4"/>
              </a:rPr>
              <a:t> – YouTube</a:t>
            </a:r>
            <a:r>
              <a:rPr lang="en-GB" sz="1400" dirty="0"/>
              <a:t> 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995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856E77EFB3B40B004709FFEB6239D" ma:contentTypeVersion="12" ma:contentTypeDescription="Create a new document." ma:contentTypeScope="" ma:versionID="051b0f06a088fd7d7a05eb4090aabf28">
  <xsd:schema xmlns:xsd="http://www.w3.org/2001/XMLSchema" xmlns:xs="http://www.w3.org/2001/XMLSchema" xmlns:p="http://schemas.microsoft.com/office/2006/metadata/properties" xmlns:ns2="d94e5ff2-9fdf-479f-833b-44e0becbfd4a" xmlns:ns3="986b49b6-6b95-4048-a05a-f024ea267484" targetNamespace="http://schemas.microsoft.com/office/2006/metadata/properties" ma:root="true" ma:fieldsID="4e0edfc8ea5200b91c5da55585038d5c" ns2:_="" ns3:_="">
    <xsd:import namespace="d94e5ff2-9fdf-479f-833b-44e0becbfd4a"/>
    <xsd:import namespace="986b49b6-6b95-4048-a05a-f024ea267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5ff2-9fdf-479f-833b-44e0becbf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b49b6-6b95-4048-a05a-f024ea267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1D473-D733-4C9F-A726-ADD58057DCD8}"/>
</file>

<file path=customXml/itemProps2.xml><?xml version="1.0" encoding="utf-8"?>
<ds:datastoreItem xmlns:ds="http://schemas.openxmlformats.org/officeDocument/2006/customXml" ds:itemID="{73E4DA8B-B71D-444C-8D2E-71F9D9AF033D}"/>
</file>

<file path=customXml/itemProps3.xml><?xml version="1.0" encoding="utf-8"?>
<ds:datastoreItem xmlns:ds="http://schemas.openxmlformats.org/officeDocument/2006/customXml" ds:itemID="{4980CB4B-2D67-42A3-BBAE-9548DB0104FB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</TotalTime>
  <Words>119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Sensory Circuits</vt:lpstr>
      <vt:lpstr>PowerPoint Presentation</vt:lpstr>
      <vt:lpstr>For more details on Sensory Circuits and a background into why we do it, visit our class page (Seren) under ‘weekly activities’.</vt:lpstr>
      <vt:lpstr>Alerting</vt:lpstr>
      <vt:lpstr>Organizing </vt:lpstr>
      <vt:lpstr>Calming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Circuits</dc:title>
  <dc:creator>Tiffany Roberts</dc:creator>
  <cp:lastModifiedBy>Tiffany Roberts</cp:lastModifiedBy>
  <cp:revision>3</cp:revision>
  <dcterms:created xsi:type="dcterms:W3CDTF">2020-12-18T13:45:02Z</dcterms:created>
  <dcterms:modified xsi:type="dcterms:W3CDTF">2020-12-18T14:20:50Z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0x01010005F856E77EFB3B40B004709FFEB6239D</vt:lpwstr>
  </property>
</Properties>
</file>