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9" name="Google Shape;29;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91" name="Google Shape;91;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98" name="Google Shape;98;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06" name="Google Shape;106;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14" name="Google Shape;114;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20" name="Google Shape;120;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26" name="Google Shape;126;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7" name="Google Shape;37;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3" name="Google Shape;43;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50" name="Google Shape;50;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57" name="Google Shape;57;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64" name="Google Shape;64;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70" name="Google Shape;70;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77" name="Google Shape;77;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84" name="Google Shape;84;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ayout with centered title and subtitle placeholders"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360"/>
              </a:spcBef>
              <a:spcAft>
                <a:spcPts val="0"/>
              </a:spcAft>
              <a:buClr>
                <a:schemeClr val="dk1"/>
              </a:buClr>
              <a:buSzPts val="1800"/>
              <a:buChar char="•"/>
              <a:defRPr/>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p:txBody>
      </p:sp>
      <p:sp>
        <p:nvSpPr>
          <p:cNvPr id="18" name="Google Shape;18;p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sz="1400"/>
            </a:lvl1pPr>
            <a:lvl2pPr indent="0" lvl="1" marL="0" algn="r">
              <a:lnSpc>
                <a:spcPct val="100000"/>
              </a:lnSpc>
              <a:spcBef>
                <a:spcPts val="0"/>
              </a:spcBef>
              <a:spcAft>
                <a:spcPts val="0"/>
              </a:spcAft>
              <a:buNone/>
              <a:defRPr sz="1400"/>
            </a:lvl2pPr>
            <a:lvl3pPr indent="0" lvl="2" marL="0" algn="r">
              <a:lnSpc>
                <a:spcPct val="100000"/>
              </a:lnSpc>
              <a:spcBef>
                <a:spcPts val="0"/>
              </a:spcBef>
              <a:spcAft>
                <a:spcPts val="0"/>
              </a:spcAft>
              <a:buNone/>
              <a:defRPr sz="1400"/>
            </a:lvl3pPr>
            <a:lvl4pPr indent="0" lvl="3" marL="0" algn="r">
              <a:lnSpc>
                <a:spcPct val="100000"/>
              </a:lnSpc>
              <a:spcBef>
                <a:spcPts val="0"/>
              </a:spcBef>
              <a:spcAft>
                <a:spcPts val="0"/>
              </a:spcAft>
              <a:buNone/>
              <a:defRPr sz="1400"/>
            </a:lvl4pPr>
            <a:lvl5pPr indent="0" lvl="4" marL="0" algn="r">
              <a:lnSpc>
                <a:spcPct val="100000"/>
              </a:lnSpc>
              <a:spcBef>
                <a:spcPts val="0"/>
              </a:spcBef>
              <a:spcAft>
                <a:spcPts val="0"/>
              </a:spcAft>
              <a:buNone/>
              <a:defRPr sz="1400"/>
            </a:lvl5pPr>
            <a:lvl6pPr indent="0" lvl="5" marL="0" algn="r">
              <a:lnSpc>
                <a:spcPct val="100000"/>
              </a:lnSpc>
              <a:spcBef>
                <a:spcPts val="0"/>
              </a:spcBef>
              <a:spcAft>
                <a:spcPts val="0"/>
              </a:spcAft>
              <a:buNone/>
              <a:defRPr sz="1400"/>
            </a:lvl6pPr>
            <a:lvl7pPr indent="0" lvl="6" marL="0" algn="r">
              <a:lnSpc>
                <a:spcPct val="100000"/>
              </a:lnSpc>
              <a:spcBef>
                <a:spcPts val="0"/>
              </a:spcBef>
              <a:spcAft>
                <a:spcPts val="0"/>
              </a:spcAft>
              <a:buNone/>
              <a:defRPr sz="1400"/>
            </a:lvl7pPr>
            <a:lvl8pPr indent="0" lvl="7" marL="0" algn="r">
              <a:lnSpc>
                <a:spcPct val="100000"/>
              </a:lnSpc>
              <a:spcBef>
                <a:spcPts val="0"/>
              </a:spcBef>
              <a:spcAft>
                <a:spcPts val="0"/>
              </a:spcAft>
              <a:buNone/>
              <a:defRPr sz="1400"/>
            </a:lvl8pPr>
            <a:lvl9pPr indent="0" lvl="8" marL="0" algn="r">
              <a:lnSpc>
                <a:spcPct val="100000"/>
              </a:lnSpc>
              <a:spcBef>
                <a:spcPts val="0"/>
              </a:spcBef>
              <a:spcAft>
                <a:spcPts val="0"/>
              </a:spcAft>
              <a:buNone/>
              <a:defRPr sz="14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21" name="Shape 21"/>
        <p:cNvGrpSpPr/>
        <p:nvPr/>
      </p:nvGrpSpPr>
      <p:grpSpPr>
        <a:xfrm>
          <a:off x="0" y="0"/>
          <a:ext cx="0" cy="0"/>
          <a:chOff x="0" y="0"/>
          <a:chExt cx="0" cy="0"/>
        </a:xfrm>
      </p:grpSpPr>
      <p:sp>
        <p:nvSpPr>
          <p:cNvPr id="22" name="Google Shape;22;p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 name="Google Shape;23;p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sz="1400"/>
            </a:lvl1pPr>
            <a:lvl2pPr indent="0" lvl="1" marL="0" algn="r">
              <a:lnSpc>
                <a:spcPct val="100000"/>
              </a:lnSpc>
              <a:spcBef>
                <a:spcPts val="0"/>
              </a:spcBef>
              <a:spcAft>
                <a:spcPts val="0"/>
              </a:spcAft>
              <a:buNone/>
              <a:defRPr sz="1400"/>
            </a:lvl2pPr>
            <a:lvl3pPr indent="0" lvl="2" marL="0" algn="r">
              <a:lnSpc>
                <a:spcPct val="100000"/>
              </a:lnSpc>
              <a:spcBef>
                <a:spcPts val="0"/>
              </a:spcBef>
              <a:spcAft>
                <a:spcPts val="0"/>
              </a:spcAft>
              <a:buNone/>
              <a:defRPr sz="1400"/>
            </a:lvl3pPr>
            <a:lvl4pPr indent="0" lvl="3" marL="0" algn="r">
              <a:lnSpc>
                <a:spcPct val="100000"/>
              </a:lnSpc>
              <a:spcBef>
                <a:spcPts val="0"/>
              </a:spcBef>
              <a:spcAft>
                <a:spcPts val="0"/>
              </a:spcAft>
              <a:buNone/>
              <a:defRPr sz="1400"/>
            </a:lvl4pPr>
            <a:lvl5pPr indent="0" lvl="4" marL="0" algn="r">
              <a:lnSpc>
                <a:spcPct val="100000"/>
              </a:lnSpc>
              <a:spcBef>
                <a:spcPts val="0"/>
              </a:spcBef>
              <a:spcAft>
                <a:spcPts val="0"/>
              </a:spcAft>
              <a:buNone/>
              <a:defRPr sz="1400"/>
            </a:lvl5pPr>
            <a:lvl6pPr indent="0" lvl="5" marL="0" algn="r">
              <a:lnSpc>
                <a:spcPct val="100000"/>
              </a:lnSpc>
              <a:spcBef>
                <a:spcPts val="0"/>
              </a:spcBef>
              <a:spcAft>
                <a:spcPts val="0"/>
              </a:spcAft>
              <a:buNone/>
              <a:defRPr sz="1400"/>
            </a:lvl6pPr>
            <a:lvl7pPr indent="0" lvl="6" marL="0" algn="r">
              <a:lnSpc>
                <a:spcPct val="100000"/>
              </a:lnSpc>
              <a:spcBef>
                <a:spcPts val="0"/>
              </a:spcBef>
              <a:spcAft>
                <a:spcPts val="0"/>
              </a:spcAft>
              <a:buNone/>
              <a:defRPr sz="1400"/>
            </a:lvl7pPr>
            <a:lvl8pPr indent="0" lvl="7" marL="0" algn="r">
              <a:lnSpc>
                <a:spcPct val="100000"/>
              </a:lnSpc>
              <a:spcBef>
                <a:spcPts val="0"/>
              </a:spcBef>
              <a:spcAft>
                <a:spcPts val="0"/>
              </a:spcAft>
              <a:buNone/>
              <a:defRPr sz="1400"/>
            </a:lvl8pPr>
            <a:lvl9pPr indent="0" lvl="8" marL="0" algn="r">
              <a:lnSpc>
                <a:spcPct val="100000"/>
              </a:lnSpc>
              <a:spcBef>
                <a:spcPts val="0"/>
              </a:spcBef>
              <a:spcAft>
                <a:spcPts val="0"/>
              </a:spcAft>
              <a:buNone/>
              <a:defRPr sz="14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1" name="Google Shape;11;p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 name="Shape 30"/>
        <p:cNvGrpSpPr/>
        <p:nvPr/>
      </p:nvGrpSpPr>
      <p:grpSpPr>
        <a:xfrm>
          <a:off x="0" y="0"/>
          <a:ext cx="0" cy="0"/>
          <a:chOff x="0" y="0"/>
          <a:chExt cx="0" cy="0"/>
        </a:xfrm>
      </p:grpSpPr>
      <p:sp>
        <p:nvSpPr>
          <p:cNvPr id="31" name="Google Shape;31;p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t/>
            </a:r>
            <a:endParaRPr b="0" i="0" sz="4400" u="none">
              <a:solidFill>
                <a:schemeClr val="dk2"/>
              </a:solidFill>
              <a:latin typeface="Arial"/>
              <a:ea typeface="Arial"/>
              <a:cs typeface="Arial"/>
              <a:sym typeface="Arial"/>
            </a:endParaRPr>
          </a:p>
        </p:txBody>
      </p:sp>
      <p:sp>
        <p:nvSpPr>
          <p:cNvPr id="32" name="Google Shape;32;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139700" lvl="0" marL="342900" marR="0" rtl="0" algn="l">
              <a:lnSpc>
                <a:spcPct val="100000"/>
              </a:lnSpc>
              <a:spcBef>
                <a:spcPts val="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pic>
        <p:nvPicPr>
          <p:cNvPr id="33" name="Google Shape;33;p4"/>
          <p:cNvPicPr preferRelativeResize="0"/>
          <p:nvPr/>
        </p:nvPicPr>
        <p:blipFill rotWithShape="1">
          <a:blip r:embed="rId3">
            <a:alphaModFix/>
          </a:blip>
          <a:srcRect b="21249" l="11131" r="14765" t="6054"/>
          <a:stretch/>
        </p:blipFill>
        <p:spPr>
          <a:xfrm>
            <a:off x="611187" y="188912"/>
            <a:ext cx="7921625" cy="6335712"/>
          </a:xfrm>
          <a:prstGeom prst="rect">
            <a:avLst/>
          </a:prstGeom>
          <a:noFill/>
          <a:ln>
            <a:noFill/>
          </a:ln>
        </p:spPr>
      </p:pic>
      <p:sp>
        <p:nvSpPr>
          <p:cNvPr id="34" name="Google Shape;34;p4"/>
          <p:cNvSpPr txBox="1"/>
          <p:nvPr/>
        </p:nvSpPr>
        <p:spPr>
          <a:xfrm>
            <a:off x="0" y="6420900"/>
            <a:ext cx="2848800" cy="43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rgbClr val="FF0000"/>
                </a:solidFill>
              </a:rPr>
              <a:t>Moon: Silver foil circle</a:t>
            </a:r>
            <a:endParaRPr b="1">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pic>
        <p:nvPicPr>
          <p:cNvPr id="93" name="Google Shape;93;p13"/>
          <p:cNvPicPr preferRelativeResize="0"/>
          <p:nvPr/>
        </p:nvPicPr>
        <p:blipFill rotWithShape="1">
          <a:blip r:embed="rId3">
            <a:alphaModFix/>
          </a:blip>
          <a:srcRect b="23564" l="8271" r="19464" t="9838"/>
          <a:stretch/>
        </p:blipFill>
        <p:spPr>
          <a:xfrm>
            <a:off x="900112" y="188912"/>
            <a:ext cx="7559675" cy="5257800"/>
          </a:xfrm>
          <a:prstGeom prst="rect">
            <a:avLst/>
          </a:prstGeom>
          <a:noFill/>
          <a:ln>
            <a:noFill/>
          </a:ln>
        </p:spPr>
      </p:pic>
      <p:sp>
        <p:nvSpPr>
          <p:cNvPr id="94" name="Google Shape;94;p13"/>
          <p:cNvSpPr txBox="1"/>
          <p:nvPr/>
        </p:nvSpPr>
        <p:spPr>
          <a:xfrm>
            <a:off x="395287" y="5516562"/>
            <a:ext cx="8569325" cy="1066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Verdana"/>
              <a:buNone/>
            </a:pPr>
            <a:r>
              <a:rPr b="0" i="0" lang="en-US" sz="2400" u="none" cap="none" strike="noStrike">
                <a:solidFill>
                  <a:schemeClr val="dk1"/>
                </a:solidFill>
                <a:latin typeface="Verdana"/>
                <a:ea typeface="Verdana"/>
                <a:cs typeface="Verdana"/>
                <a:sym typeface="Verdana"/>
              </a:rPr>
              <a:t>“</a:t>
            </a:r>
            <a:r>
              <a:rPr b="0" i="0" lang="en-US" sz="2000" u="none" cap="none" strike="noStrike">
                <a:solidFill>
                  <a:schemeClr val="dk1"/>
                </a:solidFill>
                <a:latin typeface="Verdana"/>
                <a:ea typeface="Verdana"/>
                <a:cs typeface="Verdana"/>
                <a:sym typeface="Verdana"/>
              </a:rPr>
              <a:t>There’s nobody here,” said Baby Bear. “There are no trees,” said the owl. “It’s a bit boring,” said Baby Bear. “Shall we have a picnic?” “What a good idea,” said the owl.</a:t>
            </a:r>
            <a:endParaRPr/>
          </a:p>
        </p:txBody>
      </p:sp>
      <p:sp>
        <p:nvSpPr>
          <p:cNvPr id="95" name="Google Shape;95;p13"/>
          <p:cNvSpPr txBox="1"/>
          <p:nvPr/>
        </p:nvSpPr>
        <p:spPr>
          <a:xfrm>
            <a:off x="6209875" y="6315400"/>
            <a:ext cx="2848800" cy="43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rgbClr val="FF0000"/>
                </a:solidFill>
              </a:rPr>
              <a:t>Moon: Silver foil circle</a:t>
            </a:r>
            <a:endParaRPr b="1">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pic>
        <p:nvPicPr>
          <p:cNvPr id="100" name="Google Shape;100;p14"/>
          <p:cNvPicPr preferRelativeResize="0"/>
          <p:nvPr/>
        </p:nvPicPr>
        <p:blipFill rotWithShape="1">
          <a:blip r:embed="rId3">
            <a:alphaModFix/>
          </a:blip>
          <a:srcRect b="22881" l="11070" r="18525" t="10475"/>
          <a:stretch/>
        </p:blipFill>
        <p:spPr>
          <a:xfrm>
            <a:off x="1042987" y="188912"/>
            <a:ext cx="7273925" cy="5327650"/>
          </a:xfrm>
          <a:prstGeom prst="rect">
            <a:avLst/>
          </a:prstGeom>
          <a:noFill/>
          <a:ln>
            <a:noFill/>
          </a:ln>
        </p:spPr>
      </p:pic>
      <p:sp>
        <p:nvSpPr>
          <p:cNvPr id="101" name="Google Shape;101;p14"/>
          <p:cNvSpPr txBox="1"/>
          <p:nvPr/>
        </p:nvSpPr>
        <p:spPr>
          <a:xfrm>
            <a:off x="395287" y="5661025"/>
            <a:ext cx="8569325" cy="10064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Verdana"/>
              <a:buNone/>
            </a:pPr>
            <a:r>
              <a:rPr b="0" i="0" lang="en-US" sz="2400" u="none" cap="none" strike="noStrike">
                <a:solidFill>
                  <a:schemeClr val="dk1"/>
                </a:solidFill>
                <a:latin typeface="Verdana"/>
                <a:ea typeface="Verdana"/>
                <a:cs typeface="Verdana"/>
                <a:sym typeface="Verdana"/>
              </a:rPr>
              <a:t>“</a:t>
            </a:r>
            <a:r>
              <a:rPr b="0" i="0" lang="en-US" sz="1800" u="none" cap="none" strike="noStrike">
                <a:solidFill>
                  <a:schemeClr val="dk1"/>
                </a:solidFill>
                <a:latin typeface="Verdana"/>
                <a:ea typeface="Verdana"/>
                <a:cs typeface="Verdana"/>
                <a:sym typeface="Verdana"/>
              </a:rPr>
              <a:t>We’d better go,” said Baby Bear. “My bath must be ready now.” Off they went, down and down. The owl got out and flew away. “Goodbye,” he said. “It was so nice to meet you.”</a:t>
            </a:r>
            <a:endParaRPr/>
          </a:p>
        </p:txBody>
      </p:sp>
      <p:sp>
        <p:nvSpPr>
          <p:cNvPr id="102" name="Google Shape;102;p14"/>
          <p:cNvSpPr txBox="1"/>
          <p:nvPr/>
        </p:nvSpPr>
        <p:spPr>
          <a:xfrm>
            <a:off x="611187" y="5876925"/>
            <a:ext cx="8569325"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3" name="Google Shape;103;p14"/>
          <p:cNvSpPr txBox="1"/>
          <p:nvPr/>
        </p:nvSpPr>
        <p:spPr>
          <a:xfrm>
            <a:off x="195925" y="188900"/>
            <a:ext cx="2848800" cy="43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rgbClr val="FF0000"/>
                </a:solidFill>
              </a:rPr>
              <a:t>Owl teddy</a:t>
            </a:r>
            <a:endParaRPr b="1">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 name="Shape 107"/>
        <p:cNvGrpSpPr/>
        <p:nvPr/>
      </p:nvGrpSpPr>
      <p:grpSpPr>
        <a:xfrm>
          <a:off x="0" y="0"/>
          <a:ext cx="0" cy="0"/>
          <a:chOff x="0" y="0"/>
          <a:chExt cx="0" cy="0"/>
        </a:xfrm>
      </p:grpSpPr>
      <p:pic>
        <p:nvPicPr>
          <p:cNvPr id="108" name="Google Shape;108;p15"/>
          <p:cNvPicPr preferRelativeResize="0"/>
          <p:nvPr/>
        </p:nvPicPr>
        <p:blipFill rotWithShape="1">
          <a:blip r:embed="rId3">
            <a:alphaModFix/>
          </a:blip>
          <a:srcRect b="23548" l="11988" r="17605" t="8488"/>
          <a:stretch/>
        </p:blipFill>
        <p:spPr>
          <a:xfrm>
            <a:off x="1692275" y="188912"/>
            <a:ext cx="6048375" cy="5472112"/>
          </a:xfrm>
          <a:prstGeom prst="rect">
            <a:avLst/>
          </a:prstGeom>
          <a:noFill/>
          <a:ln>
            <a:noFill/>
          </a:ln>
        </p:spPr>
      </p:pic>
      <p:sp>
        <p:nvSpPr>
          <p:cNvPr id="109" name="Google Shape;109;p15"/>
          <p:cNvSpPr txBox="1"/>
          <p:nvPr/>
        </p:nvSpPr>
        <p:spPr>
          <a:xfrm>
            <a:off x="395287" y="5661025"/>
            <a:ext cx="8569325"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0" name="Google Shape;110;p15"/>
          <p:cNvSpPr txBox="1"/>
          <p:nvPr/>
        </p:nvSpPr>
        <p:spPr>
          <a:xfrm>
            <a:off x="611187" y="5876925"/>
            <a:ext cx="8569325" cy="822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Verdana"/>
              <a:buNone/>
            </a:pPr>
            <a:r>
              <a:rPr b="0" i="0" lang="en-US" sz="2400" u="none">
                <a:solidFill>
                  <a:schemeClr val="dk1"/>
                </a:solidFill>
                <a:latin typeface="Verdana"/>
                <a:ea typeface="Verdana"/>
                <a:cs typeface="Verdana"/>
                <a:sym typeface="Verdana"/>
              </a:rPr>
              <a:t>It rained and the rain dripped through Baby Bear’s helmet.</a:t>
            </a:r>
            <a:endParaRPr/>
          </a:p>
        </p:txBody>
      </p:sp>
      <p:sp>
        <p:nvSpPr>
          <p:cNvPr id="111" name="Google Shape;111;p15"/>
          <p:cNvSpPr txBox="1"/>
          <p:nvPr/>
        </p:nvSpPr>
        <p:spPr>
          <a:xfrm>
            <a:off x="165800" y="188900"/>
            <a:ext cx="1296300" cy="116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rgbClr val="FF0000"/>
                </a:solidFill>
              </a:rPr>
              <a:t>Water spray</a:t>
            </a:r>
            <a:endParaRPr b="1">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pic>
        <p:nvPicPr>
          <p:cNvPr id="116" name="Google Shape;116;p16"/>
          <p:cNvPicPr preferRelativeResize="0"/>
          <p:nvPr/>
        </p:nvPicPr>
        <p:blipFill rotWithShape="1">
          <a:blip r:embed="rId3">
            <a:alphaModFix/>
          </a:blip>
          <a:srcRect b="8488" l="18525" r="9211" t="22213"/>
          <a:stretch/>
        </p:blipFill>
        <p:spPr>
          <a:xfrm>
            <a:off x="1331912" y="260350"/>
            <a:ext cx="6911975" cy="5253037"/>
          </a:xfrm>
          <a:prstGeom prst="rect">
            <a:avLst/>
          </a:prstGeom>
          <a:noFill/>
          <a:ln>
            <a:noFill/>
          </a:ln>
        </p:spPr>
      </p:pic>
      <p:sp>
        <p:nvSpPr>
          <p:cNvPr id="117" name="Google Shape;117;p16"/>
          <p:cNvSpPr txBox="1"/>
          <p:nvPr/>
        </p:nvSpPr>
        <p:spPr>
          <a:xfrm>
            <a:off x="395287" y="5661025"/>
            <a:ext cx="8569325" cy="822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Verdana"/>
              <a:buNone/>
            </a:pPr>
            <a:r>
              <a:rPr b="0" i="0" lang="en-US" sz="2400" u="none">
                <a:solidFill>
                  <a:schemeClr val="dk1"/>
                </a:solidFill>
                <a:latin typeface="Verdana"/>
                <a:ea typeface="Verdana"/>
                <a:cs typeface="Verdana"/>
                <a:sym typeface="Verdana"/>
              </a:rPr>
              <a:t>Home went Baby Bear. Back down the chimney and on to the living room carpet with a BUMP!</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 name="Shape 121"/>
        <p:cNvGrpSpPr/>
        <p:nvPr/>
      </p:nvGrpSpPr>
      <p:grpSpPr>
        <a:xfrm>
          <a:off x="0" y="0"/>
          <a:ext cx="0" cy="0"/>
          <a:chOff x="0" y="0"/>
          <a:chExt cx="0" cy="0"/>
        </a:xfrm>
      </p:grpSpPr>
      <p:pic>
        <p:nvPicPr>
          <p:cNvPr id="122" name="Google Shape;122;p17"/>
          <p:cNvPicPr preferRelativeResize="0"/>
          <p:nvPr/>
        </p:nvPicPr>
        <p:blipFill rotWithShape="1">
          <a:blip r:embed="rId3">
            <a:alphaModFix/>
          </a:blip>
          <a:srcRect b="22881" l="11967" r="18544" t="8473"/>
          <a:stretch/>
        </p:blipFill>
        <p:spPr>
          <a:xfrm>
            <a:off x="1258887" y="188912"/>
            <a:ext cx="6481762" cy="5184775"/>
          </a:xfrm>
          <a:prstGeom prst="rect">
            <a:avLst/>
          </a:prstGeom>
          <a:noFill/>
          <a:ln>
            <a:noFill/>
          </a:ln>
        </p:spPr>
      </p:pic>
      <p:sp>
        <p:nvSpPr>
          <p:cNvPr id="123" name="Google Shape;123;p17"/>
          <p:cNvSpPr txBox="1"/>
          <p:nvPr/>
        </p:nvSpPr>
        <p:spPr>
          <a:xfrm>
            <a:off x="395287" y="5445125"/>
            <a:ext cx="8569325" cy="10064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Verdana"/>
              <a:buNone/>
            </a:pPr>
            <a:r>
              <a:rPr b="0" i="0" lang="en-US" sz="2000" u="none">
                <a:solidFill>
                  <a:schemeClr val="dk1"/>
                </a:solidFill>
                <a:latin typeface="Verdana"/>
                <a:ea typeface="Verdana"/>
                <a:cs typeface="Verdana"/>
                <a:sym typeface="Verdana"/>
              </a:rPr>
              <a:t>Mrs Bear came into the room. “Look at the </a:t>
            </a:r>
            <a:r>
              <a:rPr b="0" i="1" lang="en-US" sz="2000" u="none">
                <a:solidFill>
                  <a:schemeClr val="dk1"/>
                </a:solidFill>
                <a:latin typeface="Verdana"/>
                <a:ea typeface="Verdana"/>
                <a:cs typeface="Verdana"/>
                <a:sym typeface="Verdana"/>
              </a:rPr>
              <a:t>state</a:t>
            </a:r>
            <a:r>
              <a:rPr b="0" i="0" lang="en-US" sz="2000" u="none">
                <a:solidFill>
                  <a:schemeClr val="dk1"/>
                </a:solidFill>
                <a:latin typeface="Verdana"/>
                <a:ea typeface="Verdana"/>
                <a:cs typeface="Verdana"/>
                <a:sym typeface="Verdana"/>
              </a:rPr>
              <a:t> of you!” she gasped as she led him away to the bathroom. “Why, you look as if you’ve been up the chimney.”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pic>
        <p:nvPicPr>
          <p:cNvPr id="128" name="Google Shape;128;p18"/>
          <p:cNvPicPr preferRelativeResize="0"/>
          <p:nvPr/>
        </p:nvPicPr>
        <p:blipFill rotWithShape="1">
          <a:blip r:embed="rId3">
            <a:alphaModFix/>
          </a:blip>
          <a:srcRect b="15877" l="24081" r="2736" t="23548"/>
          <a:stretch/>
        </p:blipFill>
        <p:spPr>
          <a:xfrm>
            <a:off x="1692275" y="260350"/>
            <a:ext cx="6335712" cy="4176712"/>
          </a:xfrm>
          <a:prstGeom prst="rect">
            <a:avLst/>
          </a:prstGeom>
          <a:noFill/>
          <a:ln>
            <a:noFill/>
          </a:ln>
        </p:spPr>
      </p:pic>
      <p:sp>
        <p:nvSpPr>
          <p:cNvPr id="129" name="Google Shape;129;p18"/>
          <p:cNvSpPr txBox="1"/>
          <p:nvPr/>
        </p:nvSpPr>
        <p:spPr>
          <a:xfrm>
            <a:off x="395287" y="5661025"/>
            <a:ext cx="8569325"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0" name="Google Shape;130;p18"/>
          <p:cNvSpPr txBox="1"/>
          <p:nvPr/>
        </p:nvSpPr>
        <p:spPr>
          <a:xfrm>
            <a:off x="395287" y="4581525"/>
            <a:ext cx="8569325"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1" name="Google Shape;131;p18"/>
          <p:cNvSpPr txBox="1"/>
          <p:nvPr/>
        </p:nvSpPr>
        <p:spPr>
          <a:xfrm>
            <a:off x="250825" y="4652962"/>
            <a:ext cx="8569325" cy="15525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Verdana"/>
              <a:buNone/>
            </a:pPr>
            <a:r>
              <a:rPr b="0" i="0" lang="en-US" sz="2400" u="none">
                <a:solidFill>
                  <a:schemeClr val="dk1"/>
                </a:solidFill>
                <a:latin typeface="Verdana"/>
                <a:ea typeface="Verdana"/>
                <a:cs typeface="Verdana"/>
                <a:sym typeface="Verdana"/>
              </a:rPr>
              <a:t>“As a matter of fact,” said Baby Bear, “I </a:t>
            </a:r>
            <a:r>
              <a:rPr b="0" i="1" lang="en-US" sz="2400" u="none">
                <a:solidFill>
                  <a:schemeClr val="dk1"/>
                </a:solidFill>
                <a:latin typeface="Verdana"/>
                <a:ea typeface="Verdana"/>
                <a:cs typeface="Verdana"/>
                <a:sym typeface="Verdana"/>
              </a:rPr>
              <a:t>have</a:t>
            </a:r>
            <a:r>
              <a:rPr b="0" i="0" lang="en-US" sz="2400" u="none">
                <a:solidFill>
                  <a:schemeClr val="dk1"/>
                </a:solidFill>
                <a:latin typeface="Verdana"/>
                <a:ea typeface="Verdana"/>
                <a:cs typeface="Verdana"/>
                <a:sym typeface="Verdana"/>
              </a:rPr>
              <a:t> been up the chimney. I found a rocket and went to visit the moon.” Mrs Bear laughed. “You and your stories,” she said. “Whatever next?”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 name="Shape 38"/>
        <p:cNvGrpSpPr/>
        <p:nvPr/>
      </p:nvGrpSpPr>
      <p:grpSpPr>
        <a:xfrm>
          <a:off x="0" y="0"/>
          <a:ext cx="0" cy="0"/>
          <a:chOff x="0" y="0"/>
          <a:chExt cx="0" cy="0"/>
        </a:xfrm>
      </p:grpSpPr>
      <p:pic>
        <p:nvPicPr>
          <p:cNvPr id="39" name="Google Shape;39;p5"/>
          <p:cNvPicPr preferRelativeResize="0"/>
          <p:nvPr/>
        </p:nvPicPr>
        <p:blipFill rotWithShape="1">
          <a:blip r:embed="rId3">
            <a:alphaModFix/>
          </a:blip>
          <a:srcRect b="25582" l="12010" r="12948" t="17198"/>
          <a:stretch/>
        </p:blipFill>
        <p:spPr>
          <a:xfrm>
            <a:off x="755650" y="115887"/>
            <a:ext cx="5832475" cy="5113337"/>
          </a:xfrm>
          <a:prstGeom prst="rect">
            <a:avLst/>
          </a:prstGeom>
          <a:noFill/>
          <a:ln>
            <a:noFill/>
          </a:ln>
        </p:spPr>
      </p:pic>
      <p:pic>
        <p:nvPicPr>
          <p:cNvPr id="40" name="Google Shape;40;p5"/>
          <p:cNvPicPr preferRelativeResize="0"/>
          <p:nvPr/>
        </p:nvPicPr>
        <p:blipFill rotWithShape="1">
          <a:blip r:embed="rId4">
            <a:alphaModFix/>
          </a:blip>
          <a:srcRect b="35391" l="22241" r="8271" t="47781"/>
          <a:stretch/>
        </p:blipFill>
        <p:spPr>
          <a:xfrm>
            <a:off x="2268525" y="5229225"/>
            <a:ext cx="5400674" cy="16287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 name="Shape 44"/>
        <p:cNvGrpSpPr/>
        <p:nvPr/>
      </p:nvGrpSpPr>
      <p:grpSpPr>
        <a:xfrm>
          <a:off x="0" y="0"/>
          <a:ext cx="0" cy="0"/>
          <a:chOff x="0" y="0"/>
          <a:chExt cx="0" cy="0"/>
        </a:xfrm>
      </p:grpSpPr>
      <p:pic>
        <p:nvPicPr>
          <p:cNvPr id="45" name="Google Shape;45;p6"/>
          <p:cNvPicPr preferRelativeResize="0"/>
          <p:nvPr/>
        </p:nvPicPr>
        <p:blipFill rotWithShape="1">
          <a:blip r:embed="rId3">
            <a:alphaModFix/>
          </a:blip>
          <a:srcRect b="26933" l="11988" r="31495" t="61624"/>
          <a:stretch/>
        </p:blipFill>
        <p:spPr>
          <a:xfrm>
            <a:off x="1692275" y="5634037"/>
            <a:ext cx="5759450" cy="1223962"/>
          </a:xfrm>
          <a:prstGeom prst="rect">
            <a:avLst/>
          </a:prstGeom>
          <a:noFill/>
          <a:ln>
            <a:noFill/>
          </a:ln>
        </p:spPr>
      </p:pic>
      <p:pic>
        <p:nvPicPr>
          <p:cNvPr id="46" name="Google Shape;46;p6"/>
          <p:cNvPicPr preferRelativeResize="0"/>
          <p:nvPr/>
        </p:nvPicPr>
        <p:blipFill rotWithShape="1">
          <a:blip r:embed="rId4">
            <a:alphaModFix/>
          </a:blip>
          <a:srcRect b="22213" l="9252" r="17565" t="18548"/>
          <a:stretch/>
        </p:blipFill>
        <p:spPr>
          <a:xfrm>
            <a:off x="395287" y="115887"/>
            <a:ext cx="7561262" cy="5545137"/>
          </a:xfrm>
          <a:prstGeom prst="rect">
            <a:avLst/>
          </a:prstGeom>
          <a:noFill/>
          <a:ln>
            <a:noFill/>
          </a:ln>
        </p:spPr>
      </p:pic>
      <p:sp>
        <p:nvSpPr>
          <p:cNvPr id="47" name="Google Shape;47;p6"/>
          <p:cNvSpPr txBox="1"/>
          <p:nvPr/>
        </p:nvSpPr>
        <p:spPr>
          <a:xfrm>
            <a:off x="0" y="6420900"/>
            <a:ext cx="2848800" cy="43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rgbClr val="FF0000"/>
                </a:solidFill>
              </a:rPr>
              <a:t>Cardboard tube rocket</a:t>
            </a:r>
            <a:endParaRPr b="1">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 name="Shape 51"/>
        <p:cNvGrpSpPr/>
        <p:nvPr/>
      </p:nvGrpSpPr>
      <p:grpSpPr>
        <a:xfrm>
          <a:off x="0" y="0"/>
          <a:ext cx="0" cy="0"/>
          <a:chOff x="0" y="0"/>
          <a:chExt cx="0" cy="0"/>
        </a:xfrm>
      </p:grpSpPr>
      <p:pic>
        <p:nvPicPr>
          <p:cNvPr id="52" name="Google Shape;52;p7"/>
          <p:cNvPicPr preferRelativeResize="0"/>
          <p:nvPr/>
        </p:nvPicPr>
        <p:blipFill rotWithShape="1">
          <a:blip r:embed="rId3">
            <a:alphaModFix/>
          </a:blip>
          <a:srcRect b="33654" l="19382" r="19464" t="50230"/>
          <a:stretch/>
        </p:blipFill>
        <p:spPr>
          <a:xfrm>
            <a:off x="2124075" y="5013325"/>
            <a:ext cx="4752975" cy="1724025"/>
          </a:xfrm>
          <a:prstGeom prst="rect">
            <a:avLst/>
          </a:prstGeom>
          <a:noFill/>
          <a:ln>
            <a:noFill/>
          </a:ln>
        </p:spPr>
      </p:pic>
      <p:pic>
        <p:nvPicPr>
          <p:cNvPr id="53" name="Google Shape;53;p7"/>
          <p:cNvPicPr preferRelativeResize="0"/>
          <p:nvPr/>
        </p:nvPicPr>
        <p:blipFill rotWithShape="1">
          <a:blip r:embed="rId4">
            <a:alphaModFix/>
          </a:blip>
          <a:srcRect b="24899" l="15727" r="14787" t="17212"/>
          <a:stretch/>
        </p:blipFill>
        <p:spPr>
          <a:xfrm>
            <a:off x="1835150" y="260350"/>
            <a:ext cx="5400675" cy="4897437"/>
          </a:xfrm>
          <a:prstGeom prst="rect">
            <a:avLst/>
          </a:prstGeom>
          <a:noFill/>
          <a:ln>
            <a:noFill/>
          </a:ln>
        </p:spPr>
      </p:pic>
      <p:sp>
        <p:nvSpPr>
          <p:cNvPr id="54" name="Google Shape;54;p7"/>
          <p:cNvSpPr txBox="1"/>
          <p:nvPr/>
        </p:nvSpPr>
        <p:spPr>
          <a:xfrm>
            <a:off x="0" y="6420900"/>
            <a:ext cx="2848800" cy="43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rgbClr val="FF0000"/>
                </a:solidFill>
              </a:rPr>
              <a:t>Colander and card boots</a:t>
            </a:r>
            <a:endParaRPr b="1">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 name="Shape 58"/>
        <p:cNvGrpSpPr/>
        <p:nvPr/>
      </p:nvGrpSpPr>
      <p:grpSpPr>
        <a:xfrm>
          <a:off x="0" y="0"/>
          <a:ext cx="0" cy="0"/>
          <a:chOff x="0" y="0"/>
          <a:chExt cx="0" cy="0"/>
        </a:xfrm>
      </p:grpSpPr>
      <p:pic>
        <p:nvPicPr>
          <p:cNvPr id="59" name="Google Shape;59;p8"/>
          <p:cNvPicPr preferRelativeResize="0"/>
          <p:nvPr/>
        </p:nvPicPr>
        <p:blipFill rotWithShape="1">
          <a:blip r:embed="rId3">
            <a:alphaModFix/>
          </a:blip>
          <a:srcRect b="41726" l="26796" r="24101" t="46417"/>
          <a:stretch/>
        </p:blipFill>
        <p:spPr>
          <a:xfrm>
            <a:off x="2411412" y="5445125"/>
            <a:ext cx="3816350" cy="1268412"/>
          </a:xfrm>
          <a:prstGeom prst="rect">
            <a:avLst/>
          </a:prstGeom>
          <a:noFill/>
          <a:ln>
            <a:noFill/>
          </a:ln>
        </p:spPr>
      </p:pic>
      <p:pic>
        <p:nvPicPr>
          <p:cNvPr id="60" name="Google Shape;60;p8"/>
          <p:cNvPicPr preferRelativeResize="0"/>
          <p:nvPr/>
        </p:nvPicPr>
        <p:blipFill rotWithShape="1">
          <a:blip r:embed="rId4">
            <a:alphaModFix/>
          </a:blip>
          <a:srcRect b="22198" l="9211" r="18524" t="13177"/>
          <a:stretch/>
        </p:blipFill>
        <p:spPr>
          <a:xfrm>
            <a:off x="1187450" y="549275"/>
            <a:ext cx="6913562" cy="4752975"/>
          </a:xfrm>
          <a:prstGeom prst="rect">
            <a:avLst/>
          </a:prstGeom>
          <a:noFill/>
          <a:ln>
            <a:noFill/>
          </a:ln>
        </p:spPr>
      </p:pic>
      <p:sp>
        <p:nvSpPr>
          <p:cNvPr id="61" name="Google Shape;61;p8"/>
          <p:cNvSpPr txBox="1"/>
          <p:nvPr/>
        </p:nvSpPr>
        <p:spPr>
          <a:xfrm>
            <a:off x="0" y="6420900"/>
            <a:ext cx="2848800" cy="43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rgbClr val="FF0000"/>
                </a:solidFill>
              </a:rPr>
              <a:t>Teddy </a:t>
            </a:r>
            <a:endParaRPr b="1">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 name="Shape 65"/>
        <p:cNvGrpSpPr/>
        <p:nvPr/>
      </p:nvGrpSpPr>
      <p:grpSpPr>
        <a:xfrm>
          <a:off x="0" y="0"/>
          <a:ext cx="0" cy="0"/>
          <a:chOff x="0" y="0"/>
          <a:chExt cx="0" cy="0"/>
        </a:xfrm>
      </p:grpSpPr>
      <p:pic>
        <p:nvPicPr>
          <p:cNvPr id="66" name="Google Shape;66;p9"/>
          <p:cNvPicPr preferRelativeResize="0"/>
          <p:nvPr/>
        </p:nvPicPr>
        <p:blipFill rotWithShape="1">
          <a:blip r:embed="rId3">
            <a:alphaModFix/>
          </a:blip>
          <a:srcRect b="30285" l="11988" r="17605" t="11158"/>
          <a:stretch/>
        </p:blipFill>
        <p:spPr>
          <a:xfrm>
            <a:off x="1619250" y="476250"/>
            <a:ext cx="5472112" cy="5113337"/>
          </a:xfrm>
          <a:prstGeom prst="rect">
            <a:avLst/>
          </a:prstGeom>
          <a:noFill/>
          <a:ln>
            <a:noFill/>
          </a:ln>
        </p:spPr>
      </p:pic>
      <p:sp>
        <p:nvSpPr>
          <p:cNvPr id="67" name="Google Shape;67;p9"/>
          <p:cNvSpPr txBox="1"/>
          <p:nvPr/>
        </p:nvSpPr>
        <p:spPr>
          <a:xfrm>
            <a:off x="1331912" y="5876925"/>
            <a:ext cx="6119812"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Verdana"/>
              <a:buNone/>
            </a:pPr>
            <a:r>
              <a:rPr b="0" i="0" lang="en-US" sz="2400" u="none" cap="none" strike="noStrike">
                <a:solidFill>
                  <a:schemeClr val="dk1"/>
                </a:solidFill>
                <a:latin typeface="Verdana"/>
                <a:ea typeface="Verdana"/>
                <a:cs typeface="Verdana"/>
                <a:sym typeface="Verdana"/>
              </a:rPr>
              <a:t>…..WHOOSH! Out into the night.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 name="Shape 71"/>
        <p:cNvGrpSpPr/>
        <p:nvPr/>
      </p:nvGrpSpPr>
      <p:grpSpPr>
        <a:xfrm>
          <a:off x="0" y="0"/>
          <a:ext cx="0" cy="0"/>
          <a:chOff x="0" y="0"/>
          <a:chExt cx="0" cy="0"/>
        </a:xfrm>
      </p:grpSpPr>
      <p:pic>
        <p:nvPicPr>
          <p:cNvPr id="72" name="Google Shape;72;p10"/>
          <p:cNvPicPr preferRelativeResize="0"/>
          <p:nvPr/>
        </p:nvPicPr>
        <p:blipFill rotWithShape="1">
          <a:blip r:embed="rId3">
            <a:alphaModFix/>
          </a:blip>
          <a:srcRect b="22881" l="15685" r="14828" t="8487"/>
          <a:stretch/>
        </p:blipFill>
        <p:spPr>
          <a:xfrm>
            <a:off x="1835150" y="188912"/>
            <a:ext cx="5400675" cy="4895850"/>
          </a:xfrm>
          <a:prstGeom prst="rect">
            <a:avLst/>
          </a:prstGeom>
          <a:noFill/>
          <a:ln>
            <a:noFill/>
          </a:ln>
        </p:spPr>
      </p:pic>
      <p:sp>
        <p:nvSpPr>
          <p:cNvPr id="73" name="Google Shape;73;p10"/>
          <p:cNvSpPr txBox="1"/>
          <p:nvPr/>
        </p:nvSpPr>
        <p:spPr>
          <a:xfrm>
            <a:off x="323850" y="5157787"/>
            <a:ext cx="8569325" cy="13700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Verdana"/>
              <a:buNone/>
            </a:pPr>
            <a:r>
              <a:rPr b="0" i="0" lang="en-US" sz="2400" u="none" cap="none" strike="noStrike">
                <a:solidFill>
                  <a:schemeClr val="dk1"/>
                </a:solidFill>
                <a:latin typeface="Verdana"/>
                <a:ea typeface="Verdana"/>
                <a:cs typeface="Verdana"/>
                <a:sym typeface="Verdana"/>
              </a:rPr>
              <a:t>An owl flew past. “That’s a smart rocket,” he said. “Where are you off to?” “The moon,” said Baby Bear.</a:t>
            </a:r>
            <a:endParaRPr/>
          </a:p>
          <a:p>
            <a:pPr indent="0" lvl="0" marL="0" marR="0" rtl="0" algn="l">
              <a:lnSpc>
                <a:spcPct val="100000"/>
              </a:lnSpc>
              <a:spcBef>
                <a:spcPts val="1200"/>
              </a:spcBef>
              <a:spcAft>
                <a:spcPts val="0"/>
              </a:spcAft>
              <a:buClr>
                <a:schemeClr val="dk1"/>
              </a:buClr>
              <a:buSzPts val="2400"/>
              <a:buFont typeface="Verdana"/>
              <a:buNone/>
            </a:pPr>
            <a:r>
              <a:rPr b="0" i="0" lang="en-US" sz="2400" u="none" cap="none" strike="noStrike">
                <a:solidFill>
                  <a:schemeClr val="dk1"/>
                </a:solidFill>
                <a:latin typeface="Verdana"/>
                <a:ea typeface="Verdana"/>
                <a:cs typeface="Verdana"/>
                <a:sym typeface="Verdana"/>
              </a:rPr>
              <a:t>“Would you like to come too?” “Yes please,” said owl.</a:t>
            </a:r>
            <a:endParaRPr/>
          </a:p>
        </p:txBody>
      </p:sp>
      <p:sp>
        <p:nvSpPr>
          <p:cNvPr id="74" name="Google Shape;74;p10"/>
          <p:cNvSpPr txBox="1"/>
          <p:nvPr/>
        </p:nvSpPr>
        <p:spPr>
          <a:xfrm>
            <a:off x="323850" y="188900"/>
            <a:ext cx="2848800" cy="43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rgbClr val="FF0000"/>
                </a:solidFill>
              </a:rPr>
              <a:t>Owl teddy</a:t>
            </a:r>
            <a:endParaRPr b="1">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 name="Shape 78"/>
        <p:cNvGrpSpPr/>
        <p:nvPr/>
      </p:nvGrpSpPr>
      <p:grpSpPr>
        <a:xfrm>
          <a:off x="0" y="0"/>
          <a:ext cx="0" cy="0"/>
          <a:chOff x="0" y="0"/>
          <a:chExt cx="0" cy="0"/>
        </a:xfrm>
      </p:grpSpPr>
      <p:pic>
        <p:nvPicPr>
          <p:cNvPr id="79" name="Google Shape;79;p11"/>
          <p:cNvPicPr preferRelativeResize="0"/>
          <p:nvPr/>
        </p:nvPicPr>
        <p:blipFill rotWithShape="1">
          <a:blip r:embed="rId3">
            <a:alphaModFix/>
          </a:blip>
          <a:srcRect b="24232" l="10129" r="18525" t="10505"/>
          <a:stretch/>
        </p:blipFill>
        <p:spPr>
          <a:xfrm>
            <a:off x="971550" y="188912"/>
            <a:ext cx="7200900" cy="5256212"/>
          </a:xfrm>
          <a:prstGeom prst="rect">
            <a:avLst/>
          </a:prstGeom>
          <a:noFill/>
          <a:ln>
            <a:noFill/>
          </a:ln>
        </p:spPr>
      </p:pic>
      <p:sp>
        <p:nvSpPr>
          <p:cNvPr id="80" name="Google Shape;80;p11"/>
          <p:cNvSpPr txBox="1"/>
          <p:nvPr/>
        </p:nvSpPr>
        <p:spPr>
          <a:xfrm>
            <a:off x="323850" y="5589587"/>
            <a:ext cx="8569325" cy="822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Verdana"/>
              <a:buNone/>
            </a:pPr>
            <a:r>
              <a:rPr b="0" i="0" lang="en-US" sz="2400" u="none" cap="none" strike="noStrike">
                <a:solidFill>
                  <a:schemeClr val="dk1"/>
                </a:solidFill>
                <a:latin typeface="Verdana"/>
                <a:ea typeface="Verdana"/>
                <a:cs typeface="Verdana"/>
                <a:sym typeface="Verdana"/>
              </a:rPr>
              <a:t>An airplane roared out of the clouds. Baby Bear waved and some of the passengers waved back.</a:t>
            </a:r>
            <a:endParaRPr/>
          </a:p>
        </p:txBody>
      </p:sp>
      <p:sp>
        <p:nvSpPr>
          <p:cNvPr id="81" name="Google Shape;81;p11"/>
          <p:cNvSpPr txBox="1"/>
          <p:nvPr/>
        </p:nvSpPr>
        <p:spPr>
          <a:xfrm>
            <a:off x="0" y="6420900"/>
            <a:ext cx="2848800" cy="43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rgbClr val="FF0000"/>
                </a:solidFill>
              </a:rPr>
              <a:t>Airplane</a:t>
            </a:r>
            <a:endParaRPr b="1">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pic>
        <p:nvPicPr>
          <p:cNvPr id="86" name="Google Shape;86;p12"/>
          <p:cNvPicPr preferRelativeResize="0"/>
          <p:nvPr/>
        </p:nvPicPr>
        <p:blipFill rotWithShape="1">
          <a:blip r:embed="rId3">
            <a:alphaModFix/>
          </a:blip>
          <a:srcRect b="22881" l="14767" r="15747" t="9141"/>
          <a:stretch/>
        </p:blipFill>
        <p:spPr>
          <a:xfrm>
            <a:off x="1187450" y="260350"/>
            <a:ext cx="6985000" cy="5111750"/>
          </a:xfrm>
          <a:prstGeom prst="rect">
            <a:avLst/>
          </a:prstGeom>
          <a:noFill/>
          <a:ln>
            <a:noFill/>
          </a:ln>
        </p:spPr>
      </p:pic>
      <p:sp>
        <p:nvSpPr>
          <p:cNvPr id="87" name="Google Shape;87;p12"/>
          <p:cNvSpPr txBox="1"/>
          <p:nvPr/>
        </p:nvSpPr>
        <p:spPr>
          <a:xfrm>
            <a:off x="323850" y="5445125"/>
            <a:ext cx="8569325" cy="1187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Verdana"/>
              <a:buNone/>
            </a:pPr>
            <a:r>
              <a:rPr b="0" i="0" lang="en-US" sz="2400" u="none" cap="none" strike="noStrike">
                <a:solidFill>
                  <a:schemeClr val="dk1"/>
                </a:solidFill>
                <a:latin typeface="Verdana"/>
                <a:ea typeface="Verdana"/>
                <a:cs typeface="Verdana"/>
                <a:sym typeface="Verdana"/>
              </a:rPr>
              <a:t>On and on they flew, up and up, above the clouds, past millions of stars till at last they landed on the moon.</a:t>
            </a:r>
            <a:endParaRPr/>
          </a:p>
        </p:txBody>
      </p:sp>
      <p:sp>
        <p:nvSpPr>
          <p:cNvPr id="88" name="Google Shape;88;p12"/>
          <p:cNvSpPr txBox="1"/>
          <p:nvPr/>
        </p:nvSpPr>
        <p:spPr>
          <a:xfrm>
            <a:off x="6044375" y="6330475"/>
            <a:ext cx="2848800" cy="43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rgbClr val="FF0000"/>
                </a:solidFill>
              </a:rPr>
              <a:t>Starry black material</a:t>
            </a:r>
            <a:endParaRPr b="1">
              <a:solidFill>
                <a:srgbClr val="FF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