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roxima Nova"/>
      <p:regular r:id="rId12"/>
      <p:bold r:id="rId13"/>
      <p:italic r:id="rId14"/>
      <p:boldItalic r:id="rId15"/>
    </p:embeddedFont>
    <p:embeddedFont>
      <p:font typeface="Alfa Slab One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16" Type="http://schemas.openxmlformats.org/officeDocument/2006/relationships/font" Target="fonts/AlfaSlab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ac8064520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ac8064520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ac8064520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ac8064520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ac8064520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ac8064520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aac8064520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aac8064520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ac8064520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ac8064520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 Little Penguins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Sing to the tune of ‘5 Little Ducks’</a:t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8813" y="3899325"/>
            <a:ext cx="1155421" cy="1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09766" y="3899325"/>
            <a:ext cx="1155421" cy="1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7393" y="3899325"/>
            <a:ext cx="1155421" cy="1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17866" y="3899325"/>
            <a:ext cx="1155421" cy="1041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48339" y="3899325"/>
            <a:ext cx="1155421" cy="1041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311700" y="3021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5 Little Penguins went out one day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Sliding on the ice far away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Mother Penguin said ‘squawk, squawk, squawk, squawk’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But only 4 little penguins came back.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2932975"/>
            <a:ext cx="1591380" cy="173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40920" y="2932975"/>
            <a:ext cx="1591380" cy="173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324" y="2932975"/>
            <a:ext cx="1591380" cy="173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8782" y="2932975"/>
            <a:ext cx="1591380" cy="173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60241" y="2932975"/>
            <a:ext cx="1591380" cy="173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311700" y="3021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4 Little Penguins went out one day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Sliding on the ice far away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Mother Penguin said ‘squawk, squawk, squawk, squawk’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But only 3 little penguins came back.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2401" y="2735800"/>
            <a:ext cx="1807049" cy="195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0640" y="2735800"/>
            <a:ext cx="1807049" cy="195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85133" y="2735800"/>
            <a:ext cx="1807049" cy="195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9625" y="2735800"/>
            <a:ext cx="1807049" cy="195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311700" y="3021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3 Little Penguins went out one day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Sliding on the ice far away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Mother Penguin said ‘squawk, squawk, squawk, squawk’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But only 2 little penguins came back.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3978" y="2686525"/>
            <a:ext cx="1807049" cy="195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68470" y="2686525"/>
            <a:ext cx="1807049" cy="195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2962" y="2686525"/>
            <a:ext cx="1807049" cy="195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311700" y="3021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2 Little Penguins went out one day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Sliding on the ice far away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Mother Penguin said ‘squawk, squawk, squawk, squawk’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But only 1 little penguin came back.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76504" y="2464700"/>
            <a:ext cx="2116396" cy="232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1100" y="2464700"/>
            <a:ext cx="2116396" cy="23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311700" y="3021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1 Little Penguin went out one day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Sliding on the ice far away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Mother Penguin said ‘squawk, squawk, squawk, squawk’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But 0 little penguins came back.</a:t>
            </a:r>
            <a:endParaRPr sz="1700">
              <a:solidFill>
                <a:srgbClr val="000000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3800" y="2440050"/>
            <a:ext cx="2116396" cy="23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