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5805264"/>
            <a:ext cx="8763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uvIMoBQjc18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Relationship Id="rId4" Type="http://schemas.openxmlformats.org/officeDocument/2006/relationships/hyperlink" Target="https://www.youtube.com/watch?v=8HNHKvtjoj8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telegraph.co.uk/multimedia/archive/01964/BBX8JM_1964794c.jpg" id="89" name="Google Shape;89;p13"/>
          <p:cNvPicPr preferRelativeResize="0"/>
          <p:nvPr/>
        </p:nvPicPr>
        <p:blipFill rotWithShape="1">
          <a:blip r:embed="rId3">
            <a:alphaModFix/>
          </a:blip>
          <a:srcRect b="5622" l="0" r="0" t="0"/>
          <a:stretch/>
        </p:blipFill>
        <p:spPr>
          <a:xfrm>
            <a:off x="359961" y="-25963"/>
            <a:ext cx="8496944" cy="500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36518" l="14647" r="26290" t="36603"/>
          <a:stretch/>
        </p:blipFill>
        <p:spPr>
          <a:xfrm>
            <a:off x="359961" y="4977369"/>
            <a:ext cx="703203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ttle snowflake link" id="91" name="Google Shape;91;p13" title="Little snowflake so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714" y="5081078"/>
            <a:ext cx="1704286" cy="155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1.theodysseyonline.com/files/2015/12/20/635861833670816810507191518_6670-perfect-snow-1920x1080-nature-wallpaper.jp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" y="582067"/>
            <a:ext cx="9166368" cy="6186309"/>
          </a:xfrm>
          <a:prstGeom prst="rect">
            <a:avLst/>
          </a:prstGeom>
          <a:solidFill>
            <a:srgbClr val="B6DDE7">
              <a:alpha val="3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to catch a big 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not scared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Uh-ho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Deep crunchy snow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can’t go over it, we can’t go under it, we’ll have to go through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Tramp stamp crunch, tramp stamp crunch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Instruments/resources: shakers, wrappers/cellophane to crunch, cotton wool to feel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onderopolis.org/wp-content/uploads/2010/11/Wonder-87-Polar-Ice-Cap-Static-Image2.jp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11732" t="0"/>
          <a:stretch/>
        </p:blipFill>
        <p:spPr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-14808" y="620688"/>
            <a:ext cx="9210128" cy="6494085"/>
          </a:xfrm>
          <a:prstGeom prst="rect">
            <a:avLst/>
          </a:prstGeom>
          <a:solidFill>
            <a:srgbClr val="B6DDE7">
              <a:alpha val="2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to catch a big one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not scared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Uh-ho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Cold sharp ice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can’t go over it, we can’t go under it, we’ll have to go through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Snap slip brrr, snap slip brrr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esources: ice cubes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limate-change-guide.com/images/glacier.jpg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11469" t="0"/>
          <a:stretch/>
        </p:blipFill>
        <p:spPr>
          <a:xfrm>
            <a:off x="-9231" y="0"/>
            <a:ext cx="91177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0" y="620688"/>
            <a:ext cx="9144000" cy="6278642"/>
          </a:xfrm>
          <a:prstGeom prst="rect">
            <a:avLst/>
          </a:prstGeom>
          <a:solidFill>
            <a:srgbClr val="B6DDE7">
              <a:alpha val="2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to catch a big 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not scared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Uh-ho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Freezing cold water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can’t go over it, we can’t go under it, we’ll have to go through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Splash thrash ahh	Splash thrash ahh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Instrument/resources: water spray, hand bells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guim.co.uk/sys-images/Observer/Pix/pictures/2009/1/20/1232477929290/Arctic-ice-cave-001.jpg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5808" t="0"/>
          <a:stretch/>
        </p:blipFill>
        <p:spPr>
          <a:xfrm>
            <a:off x="-4918" y="0"/>
            <a:ext cx="91489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323528" y="620688"/>
            <a:ext cx="8604448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on a polar bear hunt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 going to catch a big 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not scared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Uh-ho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ice cave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can’t go over it, we can’t go under it, we’ll have to go through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19526" y="5229200"/>
            <a:ext cx="7080785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Shhh tiptoe  Shh tiptoe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Instrument/resources: LIGHTS OUT, torch, dark material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pps.usd.edu/esci/alaska/pics/301-076.jpg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963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0" y="2348880"/>
            <a:ext cx="9196308" cy="3877985"/>
          </a:xfrm>
          <a:prstGeom prst="rect">
            <a:avLst/>
          </a:prstGeom>
          <a:solidFill>
            <a:srgbClr val="B6DDE7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Grrrrr</a:t>
            </a:r>
            <a:endParaRPr sz="16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What’s that??</a:t>
            </a:r>
            <a:endParaRPr sz="7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istverse.wpengine.netdna-cdn.com/wp-content/uploads/2013/08/11-e1375845070995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0" y="5589240"/>
            <a:ext cx="9144000" cy="923330"/>
          </a:xfrm>
          <a:prstGeom prst="rect">
            <a:avLst/>
          </a:prstGeom>
          <a:solidFill>
            <a:srgbClr val="B6DDE7">
              <a:alpha val="3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a polar bear! ARGHH!</a:t>
            </a:r>
            <a:endParaRPr sz="5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istverse.wpengine.netdna-cdn.com/wp-content/uploads/2013/08/11-e1375845070995.jpg"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0" y="620688"/>
            <a:ext cx="9144000" cy="6309420"/>
          </a:xfrm>
          <a:prstGeom prst="rect">
            <a:avLst/>
          </a:prstGeom>
          <a:solidFill>
            <a:srgbClr val="B6DDE7">
              <a:alpha val="3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 out the ice cave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Shh tiptoe Shh tiptoe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 through the water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Splash thrash ahhh  Splash thrash ahhh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 over the 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Snap slip brrrr   snap slip brrrr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 through the snow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Tramp stamp crunch  Tramp stamp crunch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through the front door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the stairs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back into bed!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Phew!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wixstatic.com/media/fe7e01_b1b71d6a09365554911cdfd8fce53db4.gif_256"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22" y="-28988"/>
            <a:ext cx="9172822" cy="4718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valdi;s winter/Frozen" id="140" name="Google Shape;140;p21" title="Vivaldi's winter/Froze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3690" y="5137418"/>
            <a:ext cx="1704286" cy="1556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0" y="5589240"/>
            <a:ext cx="7223690" cy="923330"/>
          </a:xfrm>
          <a:prstGeom prst="rect">
            <a:avLst/>
          </a:prstGeom>
          <a:solidFill>
            <a:srgbClr val="B6DDE7">
              <a:alpha val="3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Lay down and relax.</a:t>
            </a:r>
            <a:endParaRPr sz="5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