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6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57229469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1030" name="Picture 6" descr="Image result for Cartoon Owls in Tre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395957"/>
            <a:ext cx="3747542" cy="3747543"/>
          </a:xfrm>
          <a:prstGeom prst="rect">
            <a:avLst/>
          </a:prstGeom>
          <a:noFill/>
          <a:extLst>
            <a:ext uri="{909E8E84-426E-40DD-AFC4-6F175D3DCCD1}">
              <a14:hiddenFill xmlns:a14="http://schemas.microsoft.com/office/drawing/2010/main">
                <a:solidFill>
                  <a:srgbClr val="FFFFFF"/>
                </a:solidFill>
              </a14:hiddenFill>
            </a:ext>
          </a:extLst>
        </p:spPr>
      </p:pic>
      <p:sp>
        <p:nvSpPr>
          <p:cNvPr id="54" name="Shape 54"/>
          <p:cNvSpPr txBox="1">
            <a:spLocks noGrp="1"/>
          </p:cNvSpPr>
          <p:nvPr>
            <p:ph type="ctrTitle"/>
          </p:nvPr>
        </p:nvSpPr>
        <p:spPr>
          <a:xfrm>
            <a:off x="323528" y="123478"/>
            <a:ext cx="8520600" cy="1656184"/>
          </a:xfrm>
          <a:prstGeom prst="rect">
            <a:avLst/>
          </a:prstGeom>
        </p:spPr>
        <p:txBody>
          <a:bodyPr lIns="91425" tIns="91425" rIns="91425" bIns="91425" anchor="b" anchorCtr="0">
            <a:noAutofit/>
          </a:bodyPr>
          <a:lstStyle/>
          <a:p>
            <a:pPr lvl="0">
              <a:spcBef>
                <a:spcPts val="0"/>
              </a:spcBef>
              <a:buNone/>
            </a:pPr>
            <a:r>
              <a:rPr lang="en" dirty="0"/>
              <a:t>“Wow!” said the </a:t>
            </a:r>
            <a:r>
              <a:rPr lang="en" dirty="0" smtClean="0"/>
              <a:t>Owl</a:t>
            </a:r>
            <a:r>
              <a:rPr lang="en" dirty="0"/>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sz="4400" dirty="0"/>
              <a:t>She watched them land on the bright orange flowers, which opened up in the warm sunshine. </a:t>
            </a: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778" t="24079" r="51237" b="51842"/>
          <a:stretch/>
        </p:blipFill>
        <p:spPr bwMode="auto">
          <a:xfrm>
            <a:off x="7380312" y="3291830"/>
            <a:ext cx="1481959" cy="1545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sz="4400" dirty="0"/>
              <a:t>Up in the sky the clouds turned grey and it started to rain.</a:t>
            </a:r>
          </a:p>
          <a:p>
            <a:pPr lvl="0" algn="ctr">
              <a:spcBef>
                <a:spcPts val="0"/>
              </a:spcBef>
              <a:buNone/>
            </a:pPr>
            <a:r>
              <a:rPr lang="en" sz="4400" dirty="0"/>
              <a:t>But the sun was still shining.</a:t>
            </a:r>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866" t="22414" r="51411" b="51509"/>
          <a:stretch/>
        </p:blipFill>
        <p:spPr bwMode="auto">
          <a:xfrm>
            <a:off x="7164289" y="3096824"/>
            <a:ext cx="1512168" cy="1742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sz="5400" dirty="0"/>
              <a:t>‘Wow!’ said the owl, as a beautiful rainbow filled the sky with colour. </a:t>
            </a:r>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866" t="22629" r="51169" b="51509"/>
          <a:stretch/>
        </p:blipFill>
        <p:spPr bwMode="auto">
          <a:xfrm>
            <a:off x="7452320" y="3219822"/>
            <a:ext cx="1447677" cy="162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21000">
              <a:srgbClr val="FF7A00"/>
            </a:gs>
            <a:gs pos="41000">
              <a:srgbClr val="FF0300"/>
            </a:gs>
            <a:gs pos="85821">
              <a:schemeClr val="tx1"/>
            </a:gs>
            <a:gs pos="97083">
              <a:schemeClr val="tx1"/>
            </a:gs>
            <a:gs pos="72000">
              <a:srgbClr val="4D0808"/>
            </a:gs>
          </a:gsLst>
          <a:lin ang="5400000" scaled="0"/>
        </a:gradFill>
        <a:effectLst/>
      </p:bgPr>
    </p:bg>
    <p:spTree>
      <p:nvGrpSpPr>
        <p:cNvPr id="1" name="Shape 113"/>
        <p:cNvGrpSpPr/>
        <p:nvPr/>
      </p:nvGrpSpPr>
      <p:grpSpPr>
        <a:xfrm>
          <a:off x="0" y="0"/>
          <a:ext cx="0" cy="0"/>
          <a:chOff x="0" y="0"/>
          <a:chExt cx="0" cy="0"/>
        </a:xfrm>
      </p:grpSpPr>
      <p:sp>
        <p:nvSpPr>
          <p:cNvPr id="2" name="Moon 1"/>
          <p:cNvSpPr/>
          <p:nvPr/>
        </p:nvSpPr>
        <p:spPr>
          <a:xfrm rot="12115753">
            <a:off x="7244442" y="2279777"/>
            <a:ext cx="1584176" cy="2664296"/>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Shape 11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t>The little owl sat happily in her tree and watched as the sun went down…..</a:t>
            </a:r>
          </a:p>
          <a:p>
            <a:pPr lvl="0">
              <a:spcBef>
                <a:spcPts val="0"/>
              </a:spcBef>
              <a:buNone/>
            </a:pPr>
            <a:endParaRPr dirty="0"/>
          </a:p>
          <a:p>
            <a:pPr lvl="0">
              <a:spcBef>
                <a:spcPts val="0"/>
              </a:spcBef>
              <a:buNone/>
            </a:pPr>
            <a:r>
              <a:rPr lang="en" dirty="0"/>
              <a:t>….. And the moon came up.</a:t>
            </a:r>
          </a:p>
          <a:p>
            <a:pPr lvl="0">
              <a:spcBef>
                <a:spcPts val="0"/>
              </a:spcBef>
              <a:buNone/>
            </a:pPr>
            <a:endParaRPr dirty="0"/>
          </a:p>
          <a:p>
            <a:pPr lvl="0">
              <a:spcBef>
                <a:spcPts val="0"/>
              </a:spcBef>
              <a:buNone/>
            </a:pPr>
            <a:endParaRPr dirty="0"/>
          </a:p>
          <a:p>
            <a:pPr lvl="0">
              <a:spcBef>
                <a:spcPts val="0"/>
              </a:spcBef>
              <a:buNone/>
            </a:pPr>
            <a:r>
              <a:rPr lang="en" dirty="0"/>
              <a:t>The daytime is full of beautiful colours, she thought.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solidFill>
                  <a:srgbClr val="FFFF00"/>
                </a:solidFill>
              </a:rPr>
              <a:t>But, ‘Wow!’ said the owl. ‘The night time stars are the most beautiful of all’.</a:t>
            </a:r>
          </a:p>
          <a:p>
            <a:pPr lvl="0">
              <a:spcBef>
                <a:spcPts val="0"/>
              </a:spcBef>
              <a:buNone/>
            </a:pPr>
            <a:endParaRPr dirty="0">
              <a:solidFill>
                <a:srgbClr val="FFFF00"/>
              </a:solidFill>
            </a:endParaRPr>
          </a:p>
          <a:p>
            <a:pPr lvl="0">
              <a:spcBef>
                <a:spcPts val="0"/>
              </a:spcBef>
              <a:buNone/>
            </a:pPr>
            <a:r>
              <a:rPr lang="en" dirty="0">
                <a:solidFill>
                  <a:srgbClr val="FFFF00"/>
                </a:solidFill>
              </a:rPr>
              <a:t>Too excited to sleep, the little owl stayed awake all night long, just like little owls are supposed to do.  </a:t>
            </a:r>
          </a:p>
          <a:p>
            <a:pPr lvl="0">
              <a:spcBef>
                <a:spcPts val="0"/>
              </a:spcBef>
              <a:buNone/>
            </a:pPr>
            <a:endParaRPr dirty="0">
              <a:solidFill>
                <a:srgbClr val="FFFF00"/>
              </a:solidFill>
            </a:endParaRPr>
          </a:p>
          <a:p>
            <a:pPr lvl="0">
              <a:spcBef>
                <a:spcPts val="0"/>
              </a:spcBef>
              <a:buNone/>
            </a:pPr>
            <a:endParaRPr dirty="0">
              <a:solidFill>
                <a:srgbClr val="FFFF00"/>
              </a:solidFill>
            </a:endParaRPr>
          </a:p>
        </p:txBody>
      </p:sp>
      <p:sp>
        <p:nvSpPr>
          <p:cNvPr id="2" name="5-Point Star 1"/>
          <p:cNvSpPr/>
          <p:nvPr/>
        </p:nvSpPr>
        <p:spPr>
          <a:xfrm rot="20689167">
            <a:off x="253057" y="3025723"/>
            <a:ext cx="648072" cy="6480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5-Point Star 3"/>
          <p:cNvSpPr/>
          <p:nvPr/>
        </p:nvSpPr>
        <p:spPr>
          <a:xfrm rot="20689167">
            <a:off x="3565425" y="4045039"/>
            <a:ext cx="648072" cy="6480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5-Point Star 4"/>
          <p:cNvSpPr/>
          <p:nvPr/>
        </p:nvSpPr>
        <p:spPr>
          <a:xfrm rot="195234">
            <a:off x="4717554" y="3219480"/>
            <a:ext cx="648072" cy="6480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5-Point Star 5"/>
          <p:cNvSpPr/>
          <p:nvPr/>
        </p:nvSpPr>
        <p:spPr>
          <a:xfrm rot="20689167">
            <a:off x="6373738" y="4014644"/>
            <a:ext cx="648072" cy="6480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5-Point Star 6"/>
          <p:cNvSpPr/>
          <p:nvPr/>
        </p:nvSpPr>
        <p:spPr>
          <a:xfrm rot="1463528">
            <a:off x="7701234" y="2950135"/>
            <a:ext cx="648072" cy="6480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5-Point Star 8"/>
          <p:cNvSpPr/>
          <p:nvPr/>
        </p:nvSpPr>
        <p:spPr>
          <a:xfrm rot="326974">
            <a:off x="1865005" y="3561387"/>
            <a:ext cx="648072" cy="6480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At night, when we are feeling tired and ready for bed, owls are just waking up.</a:t>
            </a:r>
          </a:p>
        </p:txBody>
      </p:sp>
      <p:pic>
        <p:nvPicPr>
          <p:cNvPr id="2050" name="Picture 2" descr="Image result for Cartoon Owls in Tre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080407"/>
            <a:ext cx="3439582" cy="37648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D9D9D9"/>
                </a:solidFill>
              </a:rPr>
              <a:t>Owls live in a night-time world. They have eyes that can see in the dark.</a:t>
            </a:r>
            <a:r>
              <a:rPr lang="en"/>
              <a:t> </a:t>
            </a:r>
          </a:p>
        </p:txBody>
      </p:sp>
      <p:pic>
        <p:nvPicPr>
          <p:cNvPr id="3076" name="Picture 4" descr="Image result for owl eyes in the d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07654"/>
            <a:ext cx="2160238" cy="17281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owl eyes in the d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2" y="2931790"/>
            <a:ext cx="2160238" cy="17281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owl eyes in the d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347614"/>
            <a:ext cx="2160238" cy="172819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5745" t="23343" r="51168" b="51510"/>
          <a:stretch/>
        </p:blipFill>
        <p:spPr bwMode="auto">
          <a:xfrm>
            <a:off x="7020272" y="3075805"/>
            <a:ext cx="1702675" cy="1839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3" name="Picture 6" descr="Image result for Cartoon Owls in Tre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395957"/>
            <a:ext cx="3747542" cy="3747543"/>
          </a:xfrm>
          <a:prstGeom prst="rect">
            <a:avLst/>
          </a:prstGeom>
          <a:noFill/>
          <a:extLst>
            <a:ext uri="{909E8E84-426E-40DD-AFC4-6F175D3DCCD1}">
              <a14:hiddenFill xmlns:a14="http://schemas.microsoft.com/office/drawing/2010/main">
                <a:solidFill>
                  <a:srgbClr val="FFFFFF"/>
                </a:solidFill>
              </a14:hiddenFill>
            </a:ext>
          </a:extLst>
        </p:spPr>
      </p:pic>
      <p:sp>
        <p:nvSpPr>
          <p:cNvPr id="69" name="Shape 6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But this little owl was a curious owl.</a:t>
            </a:r>
          </a:p>
          <a:p>
            <a:pPr lvl="0">
              <a:spcBef>
                <a:spcPts val="0"/>
              </a:spcBef>
              <a:buNone/>
            </a:pPr>
            <a:r>
              <a:rPr lang="en"/>
              <a:t>Instead of staying awake all night, as little owls are supposed to do, she took a long nap and woke up just before dawn.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6699"/>
        </a:solidFill>
        <a:effectLst/>
      </p:bgPr>
    </p:bg>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sz="4400" dirty="0"/>
              <a:t>“Wow!” said the owl.</a:t>
            </a:r>
          </a:p>
          <a:p>
            <a:pPr lvl="0" algn="ctr">
              <a:spcBef>
                <a:spcPts val="0"/>
              </a:spcBef>
              <a:buNone/>
            </a:pPr>
            <a:r>
              <a:rPr lang="en" sz="4400" dirty="0"/>
              <a:t>She couldn’t believe her eyes! The sky was a warm and wonderful pink. </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985" t="22939" r="51376" b="51595"/>
          <a:stretch/>
        </p:blipFill>
        <p:spPr bwMode="auto">
          <a:xfrm>
            <a:off x="7596336" y="3435846"/>
            <a:ext cx="1336898" cy="15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sz="4800" dirty="0"/>
              <a:t>‘Wow!’ said the owl, as the yellow sun shone through the morning mist.</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002" t="22947" r="51169" b="51881"/>
          <a:stretch/>
        </p:blipFill>
        <p:spPr bwMode="auto">
          <a:xfrm>
            <a:off x="7236296" y="3075806"/>
            <a:ext cx="1529255" cy="1686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sz="4800" dirty="0"/>
              <a:t>‘Wow!” said the owl, as white fluffy clouds floated across the bright blue sky.</a:t>
            </a: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745" t="22629" r="51048" b="51509"/>
          <a:stretch/>
        </p:blipFill>
        <p:spPr bwMode="auto">
          <a:xfrm>
            <a:off x="7236297" y="3147814"/>
            <a:ext cx="1587626" cy="1747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sz="4800" dirty="0"/>
              <a:t>‘Wow!’ said the owl, when she saw that the leaves on her tree were green. </a:t>
            </a: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880" t="22530" r="51097" b="51451"/>
          <a:stretch/>
        </p:blipFill>
        <p:spPr bwMode="auto">
          <a:xfrm>
            <a:off x="7380312" y="3328328"/>
            <a:ext cx="1438915" cy="1616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sz="4800" dirty="0"/>
              <a:t>‘Wow!’ said the owl, as the pretty red butterflies flew by. </a:t>
            </a: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941" t="22748" r="51328" b="51327"/>
          <a:stretch/>
        </p:blipFill>
        <p:spPr bwMode="auto">
          <a:xfrm>
            <a:off x="7236296" y="3003798"/>
            <a:ext cx="1484556" cy="1699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304</Words>
  <Application>Microsoft Office PowerPoint</Application>
  <PresentationFormat>On-screen Show (16:9)</PresentationFormat>
  <Paragraphs>24</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simple-light-2</vt:lpstr>
      <vt:lpstr>“Wow!” said the Owl.</vt:lpstr>
      <vt:lpstr>At night, when we are feeling tired and ready for bed, owls are just waking up.</vt:lpstr>
      <vt:lpstr>Owls live in a night-time world. They have eyes that can see in the dark. </vt:lpstr>
      <vt:lpstr>But this little owl was a curious owl. Instead of staying awake all night, as little owls are supposed to do, she took a long nap and woke up just before dawn.</vt:lpstr>
      <vt:lpstr>“Wow!” said the owl. She couldn’t believe her eyes! The sky was a warm and wonderful pink. </vt:lpstr>
      <vt:lpstr>‘Wow!’ said the owl, as the yellow sun shone through the morning mist.</vt:lpstr>
      <vt:lpstr>‘Wow!” said the owl, as white fluffy clouds floated across the bright blue sky.</vt:lpstr>
      <vt:lpstr>‘Wow!’ said the owl, when she saw that the leaves on her tree were green. </vt:lpstr>
      <vt:lpstr>‘Wow!’ said the owl, as the pretty red butterflies flew by. </vt:lpstr>
      <vt:lpstr>She watched them land on the bright orange flowers, which opened up in the warm sunshine. </vt:lpstr>
      <vt:lpstr>Up in the sky the clouds turned grey and it started to rain. But the sun was still shining.</vt:lpstr>
      <vt:lpstr>‘Wow!’ said the owl, as a beautiful rainbow filled the sky with colour. </vt:lpstr>
      <vt:lpstr>The little owl sat happily in her tree and watched as the sun went down…..  ….. And the moon came up.   The daytime is full of beautiful colours, she thought.</vt:lpstr>
      <vt:lpstr>But, ‘Wow!’ said the owl. ‘The night time stars are the most beautiful of all’.  Too excited to sleep, the little owl stayed awake all night long, just like little owls are supposed to do.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“Wow!” said the Owl.</dc:title>
  <cp:lastModifiedBy>Pittaway, Charlotte</cp:lastModifiedBy>
  <cp:revision>3</cp:revision>
  <dcterms:modified xsi:type="dcterms:W3CDTF">2017-02-07T23:05:14Z</dcterms:modified>
</cp:coreProperties>
</file>