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80"/>
    <a:srgbClr val="F5680A"/>
    <a:srgbClr val="E3EC2A"/>
    <a:srgbClr val="E9F417"/>
    <a:srgbClr val="6FE6DF"/>
    <a:srgbClr val="449DE2"/>
    <a:srgbClr val="F11D0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61" y="357289"/>
            <a:ext cx="4974652" cy="61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58219" y="5179804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On purple days I’m sad.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I groan. I drag my tail. I walk alone.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18" y="393646"/>
            <a:ext cx="6428863" cy="45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0" y="408248"/>
            <a:ext cx="3304500" cy="467217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58219" y="5179804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But when my days are happy pink,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FF"/>
                </a:solidFill>
              </a:rPr>
              <a:t>It’s great to jump and just not think!</a:t>
            </a:r>
          </a:p>
        </p:txBody>
      </p:sp>
    </p:spTree>
    <p:extLst>
      <p:ext uri="{BB962C8B-B14F-4D97-AF65-F5344CB8AC3E}">
        <p14:creationId xmlns:p14="http://schemas.microsoft.com/office/powerpoint/2010/main" val="23747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421767"/>
            <a:ext cx="2997200" cy="4699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58219" y="5361247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Then come my black days. Mad and loud.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I howl. I growl at every cloud.</a:t>
            </a:r>
          </a:p>
        </p:txBody>
      </p:sp>
    </p:spTree>
    <p:extLst>
      <p:ext uri="{BB962C8B-B14F-4D97-AF65-F5344CB8AC3E}">
        <p14:creationId xmlns:p14="http://schemas.microsoft.com/office/powerpoint/2010/main" val="37336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32" y="566504"/>
            <a:ext cx="5878691" cy="440901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58219" y="5361247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Then comes a mixed-up day. And WHAM!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I don</a:t>
            </a:r>
            <a:r>
              <a:rPr lang="fr-FR" b="1" dirty="0" smtClean="0">
                <a:solidFill>
                  <a:srgbClr val="000000"/>
                </a:solidFill>
              </a:rPr>
              <a:t>’</a:t>
            </a:r>
            <a:r>
              <a:rPr lang="en-US" b="1" dirty="0" smtClean="0">
                <a:solidFill>
                  <a:srgbClr val="000000"/>
                </a:solidFill>
              </a:rPr>
              <a:t>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know who or what I am!</a:t>
            </a:r>
          </a:p>
        </p:txBody>
      </p:sp>
    </p:spTree>
    <p:extLst>
      <p:ext uri="{BB962C8B-B14F-4D97-AF65-F5344CB8AC3E}">
        <p14:creationId xmlns:p14="http://schemas.microsoft.com/office/powerpoint/2010/main" val="13242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58219" y="5361247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But it all turns out all right, you see.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And I go back to being… 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67" r="3863"/>
          <a:stretch/>
        </p:blipFill>
        <p:spPr>
          <a:xfrm>
            <a:off x="1587304" y="381000"/>
            <a:ext cx="5827670" cy="48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953000"/>
            <a:ext cx="6400800" cy="16696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Some days are yellow. Some are blue.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On </a:t>
            </a:r>
            <a:r>
              <a:rPr lang="en-US" b="1" dirty="0">
                <a:solidFill>
                  <a:srgbClr val="000000"/>
                </a:solidFill>
              </a:rPr>
              <a:t>d</a:t>
            </a:r>
            <a:r>
              <a:rPr lang="en-US" b="1" dirty="0" smtClean="0">
                <a:solidFill>
                  <a:srgbClr val="000000"/>
                </a:solidFill>
              </a:rPr>
              <a:t>ifferent days I’m different too.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You’d be surprised how many ways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I change on different </a:t>
            </a:r>
            <a:r>
              <a:rPr lang="en-US" b="1" dirty="0" err="1" smtClean="0">
                <a:solidFill>
                  <a:srgbClr val="000000"/>
                </a:solidFill>
              </a:rPr>
              <a:t>coloured</a:t>
            </a:r>
            <a:r>
              <a:rPr lang="en-US" b="1" dirty="0" smtClean="0">
                <a:solidFill>
                  <a:srgbClr val="000000"/>
                </a:solidFill>
              </a:rPr>
              <a:t> days.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66" r="25472"/>
          <a:stretch/>
        </p:blipFill>
        <p:spPr>
          <a:xfrm>
            <a:off x="1371600" y="349821"/>
            <a:ext cx="2299831" cy="4603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990" y="736547"/>
            <a:ext cx="2928409" cy="38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67970"/>
            <a:ext cx="64008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On bright red days how good it feels to be a horse and kick my heels!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72" y="558760"/>
            <a:ext cx="5518950" cy="44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5254796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On other days I’m other things.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On bright blue days I flap my wings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72" y="556107"/>
            <a:ext cx="4912609" cy="41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Some days, of course, feel sort of brown.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Then I feel slow and low, low down.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830" y="1096184"/>
            <a:ext cx="4826000" cy="3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58219" y="4953000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Then comes a yellow day and </a:t>
            </a:r>
            <a:r>
              <a:rPr lang="en-US" b="1" dirty="0" err="1" smtClean="0">
                <a:solidFill>
                  <a:srgbClr val="000000"/>
                </a:solidFill>
              </a:rPr>
              <a:t>Weeeeeee</a:t>
            </a:r>
            <a:r>
              <a:rPr lang="en-US" b="1" dirty="0" smtClean="0">
                <a:solidFill>
                  <a:srgbClr val="00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I am a busy, buzzy bee!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482" y="586814"/>
            <a:ext cx="4984706" cy="40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58219" y="5229647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Grey day… everything is grey. I watch.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But nothing moves today.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17" y="482521"/>
            <a:ext cx="3275813" cy="43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68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58219" y="5116472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Then all of a sudden I’m a circus seal!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On my orange days that’s how I feel.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79" y="1010509"/>
            <a:ext cx="4318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3443"/>
            <a:ext cx="7620000" cy="33147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58219" y="4953000"/>
            <a:ext cx="6610267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Green days. Deep deep in the sea,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cool and quiet fish. That’s me.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109</TotalTime>
  <Words>243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Jarvis</dc:creator>
  <cp:lastModifiedBy>Lydia Jarvis</cp:lastModifiedBy>
  <cp:revision>12</cp:revision>
  <dcterms:created xsi:type="dcterms:W3CDTF">2015-10-31T17:25:07Z</dcterms:created>
  <dcterms:modified xsi:type="dcterms:W3CDTF">2015-11-05T12:13:13Z</dcterms:modified>
</cp:coreProperties>
</file>