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CA6B-C3D3-4B04-971A-6AB90265CC78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228F-E992-4D77-8961-E55221749E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25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CA6B-C3D3-4B04-971A-6AB90265CC78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228F-E992-4D77-8961-E55221749E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996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CA6B-C3D3-4B04-971A-6AB90265CC78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228F-E992-4D77-8961-E55221749E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820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CA6B-C3D3-4B04-971A-6AB90265CC78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228F-E992-4D77-8961-E55221749E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462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CA6B-C3D3-4B04-971A-6AB90265CC78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228F-E992-4D77-8961-E55221749E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902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CA6B-C3D3-4B04-971A-6AB90265CC78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228F-E992-4D77-8961-E55221749E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930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CA6B-C3D3-4B04-971A-6AB90265CC78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228F-E992-4D77-8961-E55221749E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835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CA6B-C3D3-4B04-971A-6AB90265CC78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228F-E992-4D77-8961-E55221749E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3767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CA6B-C3D3-4B04-971A-6AB90265CC78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228F-E992-4D77-8961-E55221749E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745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CA6B-C3D3-4B04-971A-6AB90265CC78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228F-E992-4D77-8961-E55221749E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517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CA6B-C3D3-4B04-971A-6AB90265CC78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228F-E992-4D77-8961-E55221749E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274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2CA6B-C3D3-4B04-971A-6AB90265CC78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E228F-E992-4D77-8961-E55221749E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546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jpeg"/><Relationship Id="rId5" Type="http://schemas.openxmlformats.org/officeDocument/2006/relationships/hyperlink" Target="http://www.google.co.uk/url?sa=i&amp;rct=j&amp;q=&amp;esrc=s&amp;source=images&amp;cd=&amp;cad=rja&amp;uact=8&amp;ved=2ahUKEwj80ImjzL7ZAhWNesAKHQ_DA-QQjRx6BAgAEAY&amp;url=http%3A%2F%2Fbridgnorthtownevents.org%2F2017%2F07%2Fteddy-bears-picnic-26th-july-2017%2F&amp;psig=AOvVaw1p_3HgB8mAz9XJ7gA8STkQ&amp;ust=1519563215031364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jpeg"/><Relationship Id="rId5" Type="http://schemas.openxmlformats.org/officeDocument/2006/relationships/hyperlink" Target="https://www.google.co.uk/url?sa=i&amp;rct=j&amp;q=&amp;esrc=s&amp;source=images&amp;cd=&amp;cad=rja&amp;uact=8&amp;ved=2ahUKEwiy_eXNzL7ZAhVsJMAKHShPBiQQjRx6BAgAEAY&amp;url=https%3A%2F%2Fwww.walmart.com%2Fip%2FGund-Slumbers-Teddy-Bear-Stuffed-Animal-Light-Brown-13-inch%2F106761082&amp;psig=AOvVaw1NMYj1g3GTudoHmsKD6Bo0&amp;ust=1519563291646329" TargetMode="Externa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jpeg"/><Relationship Id="rId5" Type="http://schemas.openxmlformats.org/officeDocument/2006/relationships/hyperlink" Target="https://www.google.co.uk/url?sa=i&amp;rct=j&amp;q=&amp;esrc=s&amp;source=images&amp;cd=&amp;cad=rja&amp;uact=8&amp;ved=2ahUKEwico4L1zL7ZAhVBLsAKHbGLDeQQjRx6BAgAEAY&amp;url=https%3A%2F%2Fwww.youtube.com%2Fwatch%3Fv%3Dm9WoQInw3rs&amp;psig=AOvVaw0La21MvYAk2Qpb5X4SDag6&amp;ust=1519563377476162" TargetMode="Externa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jpeg"/><Relationship Id="rId5" Type="http://schemas.openxmlformats.org/officeDocument/2006/relationships/hyperlink" Target="https://www.google.co.uk/url?sa=i&amp;rct=j&amp;q=&amp;esrc=s&amp;source=images&amp;cd=&amp;cad=rja&amp;uact=8&amp;ved=2ahUKEwiJzKuhzb7ZAhUIK8AKHWvYBuEQjRx6BAgAEAY&amp;url=https%3A%2F%2Fwww.pinterest.com%2Fpin%2F35817759509908624%2F&amp;psig=AOvVaw1IEPX69x4LWhaDQ6JBVZIp&amp;ust=1519563464472779" TargetMode="Externa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jpeg"/><Relationship Id="rId5" Type="http://schemas.openxmlformats.org/officeDocument/2006/relationships/hyperlink" Target="http://www.google.co.uk/url?sa=i&amp;rct=j&amp;q=&amp;esrc=s&amp;source=images&amp;cd=&amp;cad=rja&amp;uact=8&amp;ved=2ahUKEwjNjba-zb7ZAhXHY8AKHR1sAU0QjRx6BAgAEAY&amp;url=http%3A%2F%2Fwww.ukulelerocks.co.uk%2Fukulelerocksrhymes%2FbearMountain.htm&amp;psig=AOvVaw2OP1qoA50aBxUYCVUwc2_E&amp;ust=1519563544004159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Bear Hunt themed Sensory Pack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5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34"/>
    </mc:Choice>
    <mc:Fallback xmlns="">
      <p:transition spd="slow" advTm="13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ddy Bears Picni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54868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5696" y="427814"/>
            <a:ext cx="6408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FF0000"/>
                </a:solidFill>
              </a:rPr>
              <a:t>Teddy Bear’s Picnic</a:t>
            </a:r>
          </a:p>
        </p:txBody>
      </p:sp>
      <p:pic>
        <p:nvPicPr>
          <p:cNvPr id="1026" name="Picture 2" descr="Image result for teddy bear picnic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16" y="1556791"/>
            <a:ext cx="5343928" cy="50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1700808"/>
            <a:ext cx="2160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Resources</a:t>
            </a:r>
          </a:p>
          <a:p>
            <a:endParaRPr lang="en-GB" dirty="0"/>
          </a:p>
          <a:p>
            <a:r>
              <a:rPr lang="en-GB" dirty="0"/>
              <a:t>Green mops / shredded tissue paper or green sponges to be moved over your child’s body.</a:t>
            </a:r>
          </a:p>
        </p:txBody>
      </p:sp>
    </p:spTree>
    <p:extLst>
      <p:ext uri="{BB962C8B-B14F-4D97-AF65-F5344CB8AC3E}">
        <p14:creationId xmlns:p14="http://schemas.microsoft.com/office/powerpoint/2010/main" val="137947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40"/>
    </mc:Choice>
    <mc:Fallback xmlns="">
      <p:transition spd="slow" advTm="11134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748" objId="2"/>
        <p14:stopEvt time="108397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 Teddy Bear _ Super Simple Song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620688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5696" y="427814"/>
            <a:ext cx="6408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FF0000"/>
                </a:solidFill>
              </a:rPr>
              <a:t>My Teddy Bear</a:t>
            </a:r>
          </a:p>
        </p:txBody>
      </p:sp>
      <p:pic>
        <p:nvPicPr>
          <p:cNvPr id="2050" name="Picture 2" descr="Image result for teddy bear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384" y="1628800"/>
            <a:ext cx="5021213" cy="502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1700808"/>
            <a:ext cx="2160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Resources</a:t>
            </a:r>
          </a:p>
          <a:p>
            <a:endParaRPr lang="en-GB" dirty="0"/>
          </a:p>
          <a:p>
            <a:r>
              <a:rPr lang="en-GB" dirty="0"/>
              <a:t>Furry material – move over child’s body to go with song.</a:t>
            </a:r>
          </a:p>
        </p:txBody>
      </p:sp>
    </p:spTree>
    <p:extLst>
      <p:ext uri="{BB962C8B-B14F-4D97-AF65-F5344CB8AC3E}">
        <p14:creationId xmlns:p14="http://schemas.microsoft.com/office/powerpoint/2010/main" val="392065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024"/>
    </mc:Choice>
    <mc:Fallback xmlns="">
      <p:transition spd="slow" advTm="13102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27" objId="2"/>
        <p14:stopEvt time="131024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427814"/>
            <a:ext cx="6408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FF0000"/>
                </a:solidFill>
              </a:rPr>
              <a:t>Teddy Bear turn around</a:t>
            </a:r>
          </a:p>
        </p:txBody>
      </p:sp>
      <p:pic>
        <p:nvPicPr>
          <p:cNvPr id="3" name="teddy bear teddy bear turn around _ nursery rhymes _ childrens songs _ Kids Tv 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507734"/>
            <a:ext cx="609600" cy="609600"/>
          </a:xfrm>
          <a:prstGeom prst="rect">
            <a:avLst/>
          </a:prstGeom>
        </p:spPr>
      </p:pic>
      <p:pic>
        <p:nvPicPr>
          <p:cNvPr id="3074" name="Picture 2" descr="Image result for teddy bear turn around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276872"/>
            <a:ext cx="5167552" cy="290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1700808"/>
            <a:ext cx="21602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Resources</a:t>
            </a:r>
          </a:p>
          <a:p>
            <a:endParaRPr lang="en-GB" dirty="0"/>
          </a:p>
          <a:p>
            <a:r>
              <a:rPr lang="en-GB" dirty="0"/>
              <a:t>Massage rollers – use massage rollers or hands and move over your child’s body.</a:t>
            </a:r>
          </a:p>
        </p:txBody>
      </p:sp>
    </p:spTree>
    <p:extLst>
      <p:ext uri="{BB962C8B-B14F-4D97-AF65-F5344CB8AC3E}">
        <p14:creationId xmlns:p14="http://schemas.microsoft.com/office/powerpoint/2010/main" val="31523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26"/>
    </mc:Choice>
    <mc:Fallback xmlns="">
      <p:transition spd="slow" advTm="8152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41" objId="3"/>
        <p14:stopEvt time="81526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427814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</a:rPr>
              <a:t>Round and round the garden</a:t>
            </a:r>
          </a:p>
        </p:txBody>
      </p:sp>
      <p:pic>
        <p:nvPicPr>
          <p:cNvPr id="3" name="Round and Round the Garden _ Nursery Rhymes by Hooplakidz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427814"/>
            <a:ext cx="609600" cy="609600"/>
          </a:xfrm>
          <a:prstGeom prst="rect">
            <a:avLst/>
          </a:prstGeom>
        </p:spPr>
      </p:pic>
      <p:pic>
        <p:nvPicPr>
          <p:cNvPr id="4098" name="Picture 2" descr="Image result for round and round the garden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18" y="1844824"/>
            <a:ext cx="5367382" cy="424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1700808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Resources</a:t>
            </a:r>
          </a:p>
          <a:p>
            <a:endParaRPr lang="en-GB" dirty="0"/>
          </a:p>
          <a:p>
            <a:r>
              <a:rPr lang="en-GB" dirty="0"/>
              <a:t>Circle movements / actions to song.</a:t>
            </a:r>
          </a:p>
        </p:txBody>
      </p:sp>
    </p:spTree>
    <p:extLst>
      <p:ext uri="{BB962C8B-B14F-4D97-AF65-F5344CB8AC3E}">
        <p14:creationId xmlns:p14="http://schemas.microsoft.com/office/powerpoint/2010/main" val="296497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256"/>
    </mc:Choice>
    <mc:Fallback xmlns="">
      <p:transition spd="slow" advTm="10525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89" objId="3"/>
        <p14:stopEvt time="105256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427814"/>
            <a:ext cx="64087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FF0000"/>
                </a:solidFill>
              </a:rPr>
              <a:t>The bear went over the mountain</a:t>
            </a:r>
          </a:p>
        </p:txBody>
      </p:sp>
      <p:pic>
        <p:nvPicPr>
          <p:cNvPr id="3" name="The Bear Went Over The Mountain _ By BabyTV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520707"/>
            <a:ext cx="609600" cy="609600"/>
          </a:xfrm>
          <a:prstGeom prst="rect">
            <a:avLst/>
          </a:prstGeom>
        </p:spPr>
      </p:pic>
      <p:pic>
        <p:nvPicPr>
          <p:cNvPr id="5122" name="Picture 2" descr="Image result for bear went over the mountain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348880"/>
            <a:ext cx="5261644" cy="394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1700808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Resources</a:t>
            </a:r>
          </a:p>
          <a:p>
            <a:endParaRPr lang="en-GB" dirty="0"/>
          </a:p>
          <a:p>
            <a:r>
              <a:rPr lang="en-GB" dirty="0"/>
              <a:t>Walking hand movements on body.</a:t>
            </a:r>
          </a:p>
        </p:txBody>
      </p:sp>
    </p:spTree>
    <p:extLst>
      <p:ext uri="{BB962C8B-B14F-4D97-AF65-F5344CB8AC3E}">
        <p14:creationId xmlns:p14="http://schemas.microsoft.com/office/powerpoint/2010/main" val="338313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435"/>
    </mc:Choice>
    <mc:Fallback xmlns="">
      <p:transition spd="slow" advTm="13343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70" objId="3"/>
        <p14:pauseEvt time="128587" objId="3"/>
        <p14:seekEvt time="128587" objId="3" seek="126290"/>
        <p14:resumeEvt time="128587" objId="3"/>
        <p14:stopEvt time="129615" objId="3"/>
      </p14:showEvt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88</Words>
  <Application>Microsoft Office PowerPoint</Application>
  <PresentationFormat>On-screen Show (4:3)</PresentationFormat>
  <Paragraphs>21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Bear Hunt themed Sensory Pack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Bear Hunt themed TACPAC</dc:title>
  <dc:creator>Pittaway, Charlotte</dc:creator>
  <cp:lastModifiedBy>Jessica Jenkins</cp:lastModifiedBy>
  <cp:revision>5</cp:revision>
  <dcterms:created xsi:type="dcterms:W3CDTF">2018-02-24T12:34:42Z</dcterms:created>
  <dcterms:modified xsi:type="dcterms:W3CDTF">2021-03-23T14:31:13Z</dcterms:modified>
</cp:coreProperties>
</file>