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lyyearscareers.com/eyc/enabling-environment/15-messy-play-ideas-for-under-2s/" TargetMode="External"/><Relationship Id="rId2" Type="http://schemas.openxmlformats.org/officeDocument/2006/relationships/hyperlink" Target="https://www.learning4kids.net/list-of-sensory-play-ideas/" TargetMode="External"/><Relationship Id="rId1" Type="http://schemas.openxmlformats.org/officeDocument/2006/relationships/hyperlink" Target="https://littlebinsforlittlehands.com/kids-sensory-play-ideas/" TargetMode="External"/><Relationship Id="rId4" Type="http://schemas.openxmlformats.org/officeDocument/2006/relationships/hyperlink" Target="https://www.pinterest.co.uk/iowafarmerswife/messy-play/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arlyyearscareers.com/eyc/enabling-environment/15-messy-play-ideas-for-under-2s/" TargetMode="External"/><Relationship Id="rId2" Type="http://schemas.openxmlformats.org/officeDocument/2006/relationships/hyperlink" Target="https://www.learning4kids.net/list-of-sensory-play-ideas/" TargetMode="External"/><Relationship Id="rId1" Type="http://schemas.openxmlformats.org/officeDocument/2006/relationships/hyperlink" Target="https://littlebinsforlittlehands.com/kids-sensory-play-ideas/" TargetMode="External"/><Relationship Id="rId4" Type="http://schemas.openxmlformats.org/officeDocument/2006/relationships/hyperlink" Target="https://www.pinterest.co.uk/iowafarmerswife/messy-play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7651A-D082-4B26-8E12-53EA9349BC6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0048B4C-4A04-46A9-8340-7F84D66CB75D}">
      <dgm:prSet/>
      <dgm:spPr/>
      <dgm:t>
        <a:bodyPr/>
        <a:lstStyle/>
        <a:p>
          <a:r>
            <a:rPr lang="en-US"/>
            <a:t>Develops all five senses in pupils</a:t>
          </a:r>
        </a:p>
      </dgm:t>
    </dgm:pt>
    <dgm:pt modelId="{5143A640-65B7-4158-8998-AE534F268381}" type="parTrans" cxnId="{231D538F-9AC2-4B0D-8E4A-615035E2CE37}">
      <dgm:prSet/>
      <dgm:spPr/>
      <dgm:t>
        <a:bodyPr/>
        <a:lstStyle/>
        <a:p>
          <a:endParaRPr lang="en-US"/>
        </a:p>
      </dgm:t>
    </dgm:pt>
    <dgm:pt modelId="{350DCF81-B34F-4371-B4A7-8EDB90E8EFCD}" type="sibTrans" cxnId="{231D538F-9AC2-4B0D-8E4A-615035E2CE37}">
      <dgm:prSet/>
      <dgm:spPr/>
      <dgm:t>
        <a:bodyPr/>
        <a:lstStyle/>
        <a:p>
          <a:endParaRPr lang="en-US"/>
        </a:p>
      </dgm:t>
    </dgm:pt>
    <dgm:pt modelId="{1D85F712-4C58-473E-BA46-5252335FC17D}">
      <dgm:prSet/>
      <dgm:spPr/>
      <dgm:t>
        <a:bodyPr/>
        <a:lstStyle/>
        <a:p>
          <a:r>
            <a:rPr lang="en-US"/>
            <a:t>It is a hands on, practical approach to learning about the world we live in</a:t>
          </a:r>
        </a:p>
      </dgm:t>
    </dgm:pt>
    <dgm:pt modelId="{B1D4C44E-72EC-4E98-BB73-26E06A81727E}" type="parTrans" cxnId="{0CFE0CEB-A73E-451B-A35F-7BF37A4B456C}">
      <dgm:prSet/>
      <dgm:spPr/>
      <dgm:t>
        <a:bodyPr/>
        <a:lstStyle/>
        <a:p>
          <a:endParaRPr lang="en-US"/>
        </a:p>
      </dgm:t>
    </dgm:pt>
    <dgm:pt modelId="{2033EBC5-9908-41B1-8510-6158FBB3CC51}" type="sibTrans" cxnId="{0CFE0CEB-A73E-451B-A35F-7BF37A4B456C}">
      <dgm:prSet/>
      <dgm:spPr/>
      <dgm:t>
        <a:bodyPr/>
        <a:lstStyle/>
        <a:p>
          <a:endParaRPr lang="en-US"/>
        </a:p>
      </dgm:t>
    </dgm:pt>
    <dgm:pt modelId="{AEC3D9DA-89AD-4A77-984F-C9B79A39FC0C}">
      <dgm:prSet/>
      <dgm:spPr/>
      <dgm:t>
        <a:bodyPr/>
        <a:lstStyle/>
        <a:p>
          <a:r>
            <a:rPr lang="en-US"/>
            <a:t>It can be calming</a:t>
          </a:r>
        </a:p>
      </dgm:t>
    </dgm:pt>
    <dgm:pt modelId="{634F389F-7EA4-4471-9A97-50787F474900}" type="parTrans" cxnId="{9CF7B125-50AA-4390-AF1A-AF1B34DD8DB4}">
      <dgm:prSet/>
      <dgm:spPr/>
      <dgm:t>
        <a:bodyPr/>
        <a:lstStyle/>
        <a:p>
          <a:endParaRPr lang="en-US"/>
        </a:p>
      </dgm:t>
    </dgm:pt>
    <dgm:pt modelId="{77A8045E-92C3-488A-8A9C-9C7D0906C809}" type="sibTrans" cxnId="{9CF7B125-50AA-4390-AF1A-AF1B34DD8DB4}">
      <dgm:prSet/>
      <dgm:spPr/>
      <dgm:t>
        <a:bodyPr/>
        <a:lstStyle/>
        <a:p>
          <a:endParaRPr lang="en-US"/>
        </a:p>
      </dgm:t>
    </dgm:pt>
    <dgm:pt modelId="{B6636436-08EF-495A-B879-918E35E6BE7E}">
      <dgm:prSet/>
      <dgm:spPr/>
      <dgm:t>
        <a:bodyPr/>
        <a:lstStyle/>
        <a:p>
          <a:r>
            <a:rPr lang="en-US"/>
            <a:t>Encourages focus and engagement </a:t>
          </a:r>
        </a:p>
      </dgm:t>
    </dgm:pt>
    <dgm:pt modelId="{8C8C3D07-1931-4EDD-87C4-6AD8178CF010}" type="parTrans" cxnId="{0C1FF0CA-8336-4C18-A5FB-A0AFABDD4B44}">
      <dgm:prSet/>
      <dgm:spPr/>
      <dgm:t>
        <a:bodyPr/>
        <a:lstStyle/>
        <a:p>
          <a:endParaRPr lang="en-US"/>
        </a:p>
      </dgm:t>
    </dgm:pt>
    <dgm:pt modelId="{16BF219B-8621-405D-817B-453F73331958}" type="sibTrans" cxnId="{0C1FF0CA-8336-4C18-A5FB-A0AFABDD4B44}">
      <dgm:prSet/>
      <dgm:spPr/>
      <dgm:t>
        <a:bodyPr/>
        <a:lstStyle/>
        <a:p>
          <a:endParaRPr lang="en-US"/>
        </a:p>
      </dgm:t>
    </dgm:pt>
    <dgm:pt modelId="{17843FE2-6263-40FA-A1C8-FFCAF82E709D}">
      <dgm:prSet/>
      <dgm:spPr/>
      <dgm:t>
        <a:bodyPr/>
        <a:lstStyle/>
        <a:p>
          <a:r>
            <a:rPr lang="en-GB"/>
            <a:t>Supports the development of motor skills</a:t>
          </a:r>
          <a:endParaRPr lang="en-US"/>
        </a:p>
      </dgm:t>
    </dgm:pt>
    <dgm:pt modelId="{5C44B237-43A3-4E45-8B38-87F68267D277}" type="parTrans" cxnId="{45D7A6FF-D15F-4EE6-B2C5-C94CD3D4F7C2}">
      <dgm:prSet/>
      <dgm:spPr/>
      <dgm:t>
        <a:bodyPr/>
        <a:lstStyle/>
        <a:p>
          <a:endParaRPr lang="en-US"/>
        </a:p>
      </dgm:t>
    </dgm:pt>
    <dgm:pt modelId="{6D8C4A19-916F-41D5-9AED-A13CC8004019}" type="sibTrans" cxnId="{45D7A6FF-D15F-4EE6-B2C5-C94CD3D4F7C2}">
      <dgm:prSet/>
      <dgm:spPr/>
      <dgm:t>
        <a:bodyPr/>
        <a:lstStyle/>
        <a:p>
          <a:endParaRPr lang="en-US"/>
        </a:p>
      </dgm:t>
    </dgm:pt>
    <dgm:pt modelId="{978BC26F-8355-4D33-9C06-1C199F82D417}">
      <dgm:prSet/>
      <dgm:spPr/>
      <dgm:t>
        <a:bodyPr/>
        <a:lstStyle/>
        <a:p>
          <a:r>
            <a:rPr lang="en-GB"/>
            <a:t>A great opportunity for play! It can support intensive interaction skills </a:t>
          </a:r>
          <a:endParaRPr lang="en-US"/>
        </a:p>
      </dgm:t>
    </dgm:pt>
    <dgm:pt modelId="{AA234078-30BD-4C8C-8627-0B733B796BB8}" type="parTrans" cxnId="{C5CC0815-D059-4CBD-95FE-571E0D0CC218}">
      <dgm:prSet/>
      <dgm:spPr/>
      <dgm:t>
        <a:bodyPr/>
        <a:lstStyle/>
        <a:p>
          <a:endParaRPr lang="en-US"/>
        </a:p>
      </dgm:t>
    </dgm:pt>
    <dgm:pt modelId="{7099780B-11F6-4EA5-9AA2-61AFCA51D824}" type="sibTrans" cxnId="{C5CC0815-D059-4CBD-95FE-571E0D0CC218}">
      <dgm:prSet/>
      <dgm:spPr/>
      <dgm:t>
        <a:bodyPr/>
        <a:lstStyle/>
        <a:p>
          <a:endParaRPr lang="en-US"/>
        </a:p>
      </dgm:t>
    </dgm:pt>
    <dgm:pt modelId="{5BE654D0-0574-43EF-B098-F1B690ADBBF9}" type="pres">
      <dgm:prSet presAssocID="{E737651A-D082-4B26-8E12-53EA9349BC63}" presName="root" presStyleCnt="0">
        <dgm:presLayoutVars>
          <dgm:dir/>
          <dgm:resizeHandles val="exact"/>
        </dgm:presLayoutVars>
      </dgm:prSet>
      <dgm:spPr/>
    </dgm:pt>
    <dgm:pt modelId="{C5A02F2C-D422-4E8F-8C99-C28B9AA21E8D}" type="pres">
      <dgm:prSet presAssocID="{70048B4C-4A04-46A9-8340-7F84D66CB75D}" presName="compNode" presStyleCnt="0"/>
      <dgm:spPr/>
    </dgm:pt>
    <dgm:pt modelId="{7934E601-207F-48A4-B245-13537DF2B3B4}" type="pres">
      <dgm:prSet presAssocID="{70048B4C-4A04-46A9-8340-7F84D66CB75D}" presName="bgRect" presStyleLbl="bgShp" presStyleIdx="0" presStyleCnt="6"/>
      <dgm:spPr/>
    </dgm:pt>
    <dgm:pt modelId="{4B7960DE-4016-4556-A886-559CB809AF54}" type="pres">
      <dgm:prSet presAssocID="{70048B4C-4A04-46A9-8340-7F84D66CB75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story"/>
        </a:ext>
      </dgm:extLst>
    </dgm:pt>
    <dgm:pt modelId="{D67615CA-F1F5-4C28-BA17-3F94087CCBF8}" type="pres">
      <dgm:prSet presAssocID="{70048B4C-4A04-46A9-8340-7F84D66CB75D}" presName="spaceRect" presStyleCnt="0"/>
      <dgm:spPr/>
    </dgm:pt>
    <dgm:pt modelId="{B3263684-6E19-49ED-B1AB-33F810AC7229}" type="pres">
      <dgm:prSet presAssocID="{70048B4C-4A04-46A9-8340-7F84D66CB75D}" presName="parTx" presStyleLbl="revTx" presStyleIdx="0" presStyleCnt="6">
        <dgm:presLayoutVars>
          <dgm:chMax val="0"/>
          <dgm:chPref val="0"/>
        </dgm:presLayoutVars>
      </dgm:prSet>
      <dgm:spPr/>
    </dgm:pt>
    <dgm:pt modelId="{642AC10C-4721-469B-BCCD-70ED5AE9BA5D}" type="pres">
      <dgm:prSet presAssocID="{350DCF81-B34F-4371-B4A7-8EDB90E8EFCD}" presName="sibTrans" presStyleCnt="0"/>
      <dgm:spPr/>
    </dgm:pt>
    <dgm:pt modelId="{CA54981A-3A6A-4C5F-8E24-C8DE742EF8D5}" type="pres">
      <dgm:prSet presAssocID="{1D85F712-4C58-473E-BA46-5252335FC17D}" presName="compNode" presStyleCnt="0"/>
      <dgm:spPr/>
    </dgm:pt>
    <dgm:pt modelId="{76234A48-166C-4B3A-84BF-2CD6F44931F2}" type="pres">
      <dgm:prSet presAssocID="{1D85F712-4C58-473E-BA46-5252335FC17D}" presName="bgRect" presStyleLbl="bgShp" presStyleIdx="1" presStyleCnt="6"/>
      <dgm:spPr/>
    </dgm:pt>
    <dgm:pt modelId="{5036BB45-8023-42DC-97AE-9C62825638D4}" type="pres">
      <dgm:prSet presAssocID="{1D85F712-4C58-473E-BA46-5252335FC17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2592CE1E-73C5-4FC6-86E5-28286AB2BAAF}" type="pres">
      <dgm:prSet presAssocID="{1D85F712-4C58-473E-BA46-5252335FC17D}" presName="spaceRect" presStyleCnt="0"/>
      <dgm:spPr/>
    </dgm:pt>
    <dgm:pt modelId="{BA1CDCBA-2B9A-459E-B808-0DC21E9B2CD8}" type="pres">
      <dgm:prSet presAssocID="{1D85F712-4C58-473E-BA46-5252335FC17D}" presName="parTx" presStyleLbl="revTx" presStyleIdx="1" presStyleCnt="6">
        <dgm:presLayoutVars>
          <dgm:chMax val="0"/>
          <dgm:chPref val="0"/>
        </dgm:presLayoutVars>
      </dgm:prSet>
      <dgm:spPr/>
    </dgm:pt>
    <dgm:pt modelId="{47E357B8-67F4-41C0-976E-DE82FC87B4ED}" type="pres">
      <dgm:prSet presAssocID="{2033EBC5-9908-41B1-8510-6158FBB3CC51}" presName="sibTrans" presStyleCnt="0"/>
      <dgm:spPr/>
    </dgm:pt>
    <dgm:pt modelId="{B693DF85-83D1-4A60-96A3-09CA70B023E2}" type="pres">
      <dgm:prSet presAssocID="{AEC3D9DA-89AD-4A77-984F-C9B79A39FC0C}" presName="compNode" presStyleCnt="0"/>
      <dgm:spPr/>
    </dgm:pt>
    <dgm:pt modelId="{60D8B279-DC1A-4557-AE7F-798B2D02FC46}" type="pres">
      <dgm:prSet presAssocID="{AEC3D9DA-89AD-4A77-984F-C9B79A39FC0C}" presName="bgRect" presStyleLbl="bgShp" presStyleIdx="2" presStyleCnt="6"/>
      <dgm:spPr/>
    </dgm:pt>
    <dgm:pt modelId="{9492E8A1-2538-4B08-958E-7933E2CB214B}" type="pres">
      <dgm:prSet presAssocID="{AEC3D9DA-89AD-4A77-984F-C9B79A39FC0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et"/>
        </a:ext>
      </dgm:extLst>
    </dgm:pt>
    <dgm:pt modelId="{FE55B65E-190F-4BC9-8478-95024CCFDAF7}" type="pres">
      <dgm:prSet presAssocID="{AEC3D9DA-89AD-4A77-984F-C9B79A39FC0C}" presName="spaceRect" presStyleCnt="0"/>
      <dgm:spPr/>
    </dgm:pt>
    <dgm:pt modelId="{8B5145B3-614C-42B8-94AF-8D9C77359DB3}" type="pres">
      <dgm:prSet presAssocID="{AEC3D9DA-89AD-4A77-984F-C9B79A39FC0C}" presName="parTx" presStyleLbl="revTx" presStyleIdx="2" presStyleCnt="6">
        <dgm:presLayoutVars>
          <dgm:chMax val="0"/>
          <dgm:chPref val="0"/>
        </dgm:presLayoutVars>
      </dgm:prSet>
      <dgm:spPr/>
    </dgm:pt>
    <dgm:pt modelId="{12E6FF92-499A-4679-9F28-F6BFC1429F47}" type="pres">
      <dgm:prSet presAssocID="{77A8045E-92C3-488A-8A9C-9C7D0906C809}" presName="sibTrans" presStyleCnt="0"/>
      <dgm:spPr/>
    </dgm:pt>
    <dgm:pt modelId="{A1DDD3D2-73CD-41C5-9DDB-B8D04C34635B}" type="pres">
      <dgm:prSet presAssocID="{B6636436-08EF-495A-B879-918E35E6BE7E}" presName="compNode" presStyleCnt="0"/>
      <dgm:spPr/>
    </dgm:pt>
    <dgm:pt modelId="{5556E81F-687C-42C6-807B-1BFCD5FAC038}" type="pres">
      <dgm:prSet presAssocID="{B6636436-08EF-495A-B879-918E35E6BE7E}" presName="bgRect" presStyleLbl="bgShp" presStyleIdx="3" presStyleCnt="6"/>
      <dgm:spPr/>
    </dgm:pt>
    <dgm:pt modelId="{608CE14F-035E-4EA7-BF6F-4150A8D86A1C}" type="pres">
      <dgm:prSet presAssocID="{B6636436-08EF-495A-B879-918E35E6BE7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g"/>
        </a:ext>
      </dgm:extLst>
    </dgm:pt>
    <dgm:pt modelId="{F322568E-C5D8-4B71-B04D-BFF530F3A499}" type="pres">
      <dgm:prSet presAssocID="{B6636436-08EF-495A-B879-918E35E6BE7E}" presName="spaceRect" presStyleCnt="0"/>
      <dgm:spPr/>
    </dgm:pt>
    <dgm:pt modelId="{B35A1943-4F43-48B7-BA23-4FFF87F3701C}" type="pres">
      <dgm:prSet presAssocID="{B6636436-08EF-495A-B879-918E35E6BE7E}" presName="parTx" presStyleLbl="revTx" presStyleIdx="3" presStyleCnt="6">
        <dgm:presLayoutVars>
          <dgm:chMax val="0"/>
          <dgm:chPref val="0"/>
        </dgm:presLayoutVars>
      </dgm:prSet>
      <dgm:spPr/>
    </dgm:pt>
    <dgm:pt modelId="{8CDE8F2F-5712-4B70-AD48-1F5E10324206}" type="pres">
      <dgm:prSet presAssocID="{16BF219B-8621-405D-817B-453F73331958}" presName="sibTrans" presStyleCnt="0"/>
      <dgm:spPr/>
    </dgm:pt>
    <dgm:pt modelId="{38EFA826-09AD-448D-BCED-7E960907858E}" type="pres">
      <dgm:prSet presAssocID="{17843FE2-6263-40FA-A1C8-FFCAF82E709D}" presName="compNode" presStyleCnt="0"/>
      <dgm:spPr/>
    </dgm:pt>
    <dgm:pt modelId="{A74BB078-BD53-4D54-A74E-E38C8C7E8837}" type="pres">
      <dgm:prSet presAssocID="{17843FE2-6263-40FA-A1C8-FFCAF82E709D}" presName="bgRect" presStyleLbl="bgShp" presStyleIdx="4" presStyleCnt="6"/>
      <dgm:spPr/>
    </dgm:pt>
    <dgm:pt modelId="{EC75B023-4872-4370-812E-05DF35BAB0D4}" type="pres">
      <dgm:prSet presAssocID="{17843FE2-6263-40FA-A1C8-FFCAF82E709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9F0963C2-FF94-4D24-85F3-301A4C595F82}" type="pres">
      <dgm:prSet presAssocID="{17843FE2-6263-40FA-A1C8-FFCAF82E709D}" presName="spaceRect" presStyleCnt="0"/>
      <dgm:spPr/>
    </dgm:pt>
    <dgm:pt modelId="{3E2E684D-5C4F-43FE-8BA8-FA32DBD34E3B}" type="pres">
      <dgm:prSet presAssocID="{17843FE2-6263-40FA-A1C8-FFCAF82E709D}" presName="parTx" presStyleLbl="revTx" presStyleIdx="4" presStyleCnt="6">
        <dgm:presLayoutVars>
          <dgm:chMax val="0"/>
          <dgm:chPref val="0"/>
        </dgm:presLayoutVars>
      </dgm:prSet>
      <dgm:spPr/>
    </dgm:pt>
    <dgm:pt modelId="{7FD8D103-BB84-43D8-A155-782B14251A26}" type="pres">
      <dgm:prSet presAssocID="{6D8C4A19-916F-41D5-9AED-A13CC8004019}" presName="sibTrans" presStyleCnt="0"/>
      <dgm:spPr/>
    </dgm:pt>
    <dgm:pt modelId="{B3A6F3BB-6462-4A49-BBD7-D4E1352760D2}" type="pres">
      <dgm:prSet presAssocID="{978BC26F-8355-4D33-9C06-1C199F82D417}" presName="compNode" presStyleCnt="0"/>
      <dgm:spPr/>
    </dgm:pt>
    <dgm:pt modelId="{A0558586-BFAC-4485-B8F2-D70F04FE032B}" type="pres">
      <dgm:prSet presAssocID="{978BC26F-8355-4D33-9C06-1C199F82D417}" presName="bgRect" presStyleLbl="bgShp" presStyleIdx="5" presStyleCnt="6"/>
      <dgm:spPr/>
    </dgm:pt>
    <dgm:pt modelId="{A291DBA6-AA78-4102-BAD2-E4CFB119B38E}" type="pres">
      <dgm:prSet presAssocID="{978BC26F-8355-4D33-9C06-1C199F82D41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134CA212-ECAA-4577-A66B-C82BCC85C459}" type="pres">
      <dgm:prSet presAssocID="{978BC26F-8355-4D33-9C06-1C199F82D417}" presName="spaceRect" presStyleCnt="0"/>
      <dgm:spPr/>
    </dgm:pt>
    <dgm:pt modelId="{7EF8C21E-FE0E-453C-8F2C-1563B3676176}" type="pres">
      <dgm:prSet presAssocID="{978BC26F-8355-4D33-9C06-1C199F82D41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0EF0B0B-4A3E-4550-BF45-919E91D35841}" type="presOf" srcId="{1D85F712-4C58-473E-BA46-5252335FC17D}" destId="{BA1CDCBA-2B9A-459E-B808-0DC21E9B2CD8}" srcOrd="0" destOrd="0" presId="urn:microsoft.com/office/officeart/2018/2/layout/IconVerticalSolidList"/>
    <dgm:cxn modelId="{C5CC0815-D059-4CBD-95FE-571E0D0CC218}" srcId="{E737651A-D082-4B26-8E12-53EA9349BC63}" destId="{978BC26F-8355-4D33-9C06-1C199F82D417}" srcOrd="5" destOrd="0" parTransId="{AA234078-30BD-4C8C-8627-0B733B796BB8}" sibTransId="{7099780B-11F6-4EA5-9AA2-61AFCA51D824}"/>
    <dgm:cxn modelId="{9CF7B125-50AA-4390-AF1A-AF1B34DD8DB4}" srcId="{E737651A-D082-4B26-8E12-53EA9349BC63}" destId="{AEC3D9DA-89AD-4A77-984F-C9B79A39FC0C}" srcOrd="2" destOrd="0" parTransId="{634F389F-7EA4-4471-9A97-50787F474900}" sibTransId="{77A8045E-92C3-488A-8A9C-9C7D0906C809}"/>
    <dgm:cxn modelId="{DE974263-F87E-4505-BAA2-5A3198CAED31}" type="presOf" srcId="{17843FE2-6263-40FA-A1C8-FFCAF82E709D}" destId="{3E2E684D-5C4F-43FE-8BA8-FA32DBD34E3B}" srcOrd="0" destOrd="0" presId="urn:microsoft.com/office/officeart/2018/2/layout/IconVerticalSolidList"/>
    <dgm:cxn modelId="{C82B5C81-91DE-4D36-B4B0-51F58BD6F38F}" type="presOf" srcId="{978BC26F-8355-4D33-9C06-1C199F82D417}" destId="{7EF8C21E-FE0E-453C-8F2C-1563B3676176}" srcOrd="0" destOrd="0" presId="urn:microsoft.com/office/officeart/2018/2/layout/IconVerticalSolidList"/>
    <dgm:cxn modelId="{231D538F-9AC2-4B0D-8E4A-615035E2CE37}" srcId="{E737651A-D082-4B26-8E12-53EA9349BC63}" destId="{70048B4C-4A04-46A9-8340-7F84D66CB75D}" srcOrd="0" destOrd="0" parTransId="{5143A640-65B7-4158-8998-AE534F268381}" sibTransId="{350DCF81-B34F-4371-B4A7-8EDB90E8EFCD}"/>
    <dgm:cxn modelId="{7F240EC2-A3DA-40F7-80DA-7B56AF3E4250}" type="presOf" srcId="{AEC3D9DA-89AD-4A77-984F-C9B79A39FC0C}" destId="{8B5145B3-614C-42B8-94AF-8D9C77359DB3}" srcOrd="0" destOrd="0" presId="urn:microsoft.com/office/officeart/2018/2/layout/IconVerticalSolidList"/>
    <dgm:cxn modelId="{0C1FF0CA-8336-4C18-A5FB-A0AFABDD4B44}" srcId="{E737651A-D082-4B26-8E12-53EA9349BC63}" destId="{B6636436-08EF-495A-B879-918E35E6BE7E}" srcOrd="3" destOrd="0" parTransId="{8C8C3D07-1931-4EDD-87C4-6AD8178CF010}" sibTransId="{16BF219B-8621-405D-817B-453F73331958}"/>
    <dgm:cxn modelId="{5EDFFDD6-D0BA-40B8-9124-8106646E798B}" type="presOf" srcId="{E737651A-D082-4B26-8E12-53EA9349BC63}" destId="{5BE654D0-0574-43EF-B098-F1B690ADBBF9}" srcOrd="0" destOrd="0" presId="urn:microsoft.com/office/officeart/2018/2/layout/IconVerticalSolidList"/>
    <dgm:cxn modelId="{557905D7-336D-48C3-A9F1-42990461BABB}" type="presOf" srcId="{B6636436-08EF-495A-B879-918E35E6BE7E}" destId="{B35A1943-4F43-48B7-BA23-4FFF87F3701C}" srcOrd="0" destOrd="0" presId="urn:microsoft.com/office/officeart/2018/2/layout/IconVerticalSolidList"/>
    <dgm:cxn modelId="{0CFE0CEB-A73E-451B-A35F-7BF37A4B456C}" srcId="{E737651A-D082-4B26-8E12-53EA9349BC63}" destId="{1D85F712-4C58-473E-BA46-5252335FC17D}" srcOrd="1" destOrd="0" parTransId="{B1D4C44E-72EC-4E98-BB73-26E06A81727E}" sibTransId="{2033EBC5-9908-41B1-8510-6158FBB3CC51}"/>
    <dgm:cxn modelId="{C2C8B0F2-9CCF-46D1-8422-20FACF0219C1}" type="presOf" srcId="{70048B4C-4A04-46A9-8340-7F84D66CB75D}" destId="{B3263684-6E19-49ED-B1AB-33F810AC7229}" srcOrd="0" destOrd="0" presId="urn:microsoft.com/office/officeart/2018/2/layout/IconVerticalSolidList"/>
    <dgm:cxn modelId="{45D7A6FF-D15F-4EE6-B2C5-C94CD3D4F7C2}" srcId="{E737651A-D082-4B26-8E12-53EA9349BC63}" destId="{17843FE2-6263-40FA-A1C8-FFCAF82E709D}" srcOrd="4" destOrd="0" parTransId="{5C44B237-43A3-4E45-8B38-87F68267D277}" sibTransId="{6D8C4A19-916F-41D5-9AED-A13CC8004019}"/>
    <dgm:cxn modelId="{1BB4739A-9E2A-4AD5-8C77-7DBE53A5B7D3}" type="presParOf" srcId="{5BE654D0-0574-43EF-B098-F1B690ADBBF9}" destId="{C5A02F2C-D422-4E8F-8C99-C28B9AA21E8D}" srcOrd="0" destOrd="0" presId="urn:microsoft.com/office/officeart/2018/2/layout/IconVerticalSolidList"/>
    <dgm:cxn modelId="{6F8743E0-934E-4C25-813B-1A9612C78383}" type="presParOf" srcId="{C5A02F2C-D422-4E8F-8C99-C28B9AA21E8D}" destId="{7934E601-207F-48A4-B245-13537DF2B3B4}" srcOrd="0" destOrd="0" presId="urn:microsoft.com/office/officeart/2018/2/layout/IconVerticalSolidList"/>
    <dgm:cxn modelId="{5482A6A6-9533-4101-B45C-454F5FCEEB28}" type="presParOf" srcId="{C5A02F2C-D422-4E8F-8C99-C28B9AA21E8D}" destId="{4B7960DE-4016-4556-A886-559CB809AF54}" srcOrd="1" destOrd="0" presId="urn:microsoft.com/office/officeart/2018/2/layout/IconVerticalSolidList"/>
    <dgm:cxn modelId="{5E10C68A-2386-4562-A7A7-7A13F60828E1}" type="presParOf" srcId="{C5A02F2C-D422-4E8F-8C99-C28B9AA21E8D}" destId="{D67615CA-F1F5-4C28-BA17-3F94087CCBF8}" srcOrd="2" destOrd="0" presId="urn:microsoft.com/office/officeart/2018/2/layout/IconVerticalSolidList"/>
    <dgm:cxn modelId="{93A77EFE-9E2C-4534-A3FB-EDDE7EABD610}" type="presParOf" srcId="{C5A02F2C-D422-4E8F-8C99-C28B9AA21E8D}" destId="{B3263684-6E19-49ED-B1AB-33F810AC7229}" srcOrd="3" destOrd="0" presId="urn:microsoft.com/office/officeart/2018/2/layout/IconVerticalSolidList"/>
    <dgm:cxn modelId="{ADBB80CB-2A08-41F0-9A0E-81E86446F48D}" type="presParOf" srcId="{5BE654D0-0574-43EF-B098-F1B690ADBBF9}" destId="{642AC10C-4721-469B-BCCD-70ED5AE9BA5D}" srcOrd="1" destOrd="0" presId="urn:microsoft.com/office/officeart/2018/2/layout/IconVerticalSolidList"/>
    <dgm:cxn modelId="{B215D421-5D4C-4F06-B042-CBA701F685A6}" type="presParOf" srcId="{5BE654D0-0574-43EF-B098-F1B690ADBBF9}" destId="{CA54981A-3A6A-4C5F-8E24-C8DE742EF8D5}" srcOrd="2" destOrd="0" presId="urn:microsoft.com/office/officeart/2018/2/layout/IconVerticalSolidList"/>
    <dgm:cxn modelId="{9F715E10-DC78-4DAB-925C-DA429100203B}" type="presParOf" srcId="{CA54981A-3A6A-4C5F-8E24-C8DE742EF8D5}" destId="{76234A48-166C-4B3A-84BF-2CD6F44931F2}" srcOrd="0" destOrd="0" presId="urn:microsoft.com/office/officeart/2018/2/layout/IconVerticalSolidList"/>
    <dgm:cxn modelId="{388633F0-F1BC-4253-9A38-FBCD3428E44E}" type="presParOf" srcId="{CA54981A-3A6A-4C5F-8E24-C8DE742EF8D5}" destId="{5036BB45-8023-42DC-97AE-9C62825638D4}" srcOrd="1" destOrd="0" presId="urn:microsoft.com/office/officeart/2018/2/layout/IconVerticalSolidList"/>
    <dgm:cxn modelId="{C1EAA68F-1927-48B1-B88D-CF2A0E597536}" type="presParOf" srcId="{CA54981A-3A6A-4C5F-8E24-C8DE742EF8D5}" destId="{2592CE1E-73C5-4FC6-86E5-28286AB2BAAF}" srcOrd="2" destOrd="0" presId="urn:microsoft.com/office/officeart/2018/2/layout/IconVerticalSolidList"/>
    <dgm:cxn modelId="{4494C99B-C92D-49D0-BBE5-D465C6E8E596}" type="presParOf" srcId="{CA54981A-3A6A-4C5F-8E24-C8DE742EF8D5}" destId="{BA1CDCBA-2B9A-459E-B808-0DC21E9B2CD8}" srcOrd="3" destOrd="0" presId="urn:microsoft.com/office/officeart/2018/2/layout/IconVerticalSolidList"/>
    <dgm:cxn modelId="{3A13CF9F-B53E-4764-BCA1-D00F00A370EA}" type="presParOf" srcId="{5BE654D0-0574-43EF-B098-F1B690ADBBF9}" destId="{47E357B8-67F4-41C0-976E-DE82FC87B4ED}" srcOrd="3" destOrd="0" presId="urn:microsoft.com/office/officeart/2018/2/layout/IconVerticalSolidList"/>
    <dgm:cxn modelId="{A2FE9736-9239-4855-9CAF-E3E40FEFA5CD}" type="presParOf" srcId="{5BE654D0-0574-43EF-B098-F1B690ADBBF9}" destId="{B693DF85-83D1-4A60-96A3-09CA70B023E2}" srcOrd="4" destOrd="0" presId="urn:microsoft.com/office/officeart/2018/2/layout/IconVerticalSolidList"/>
    <dgm:cxn modelId="{1AAD8844-AD08-4F3A-AE2C-033B8A502EB1}" type="presParOf" srcId="{B693DF85-83D1-4A60-96A3-09CA70B023E2}" destId="{60D8B279-DC1A-4557-AE7F-798B2D02FC46}" srcOrd="0" destOrd="0" presId="urn:microsoft.com/office/officeart/2018/2/layout/IconVerticalSolidList"/>
    <dgm:cxn modelId="{7D0EB2D1-647A-468C-91D6-20CB4C402000}" type="presParOf" srcId="{B693DF85-83D1-4A60-96A3-09CA70B023E2}" destId="{9492E8A1-2538-4B08-958E-7933E2CB214B}" srcOrd="1" destOrd="0" presId="urn:microsoft.com/office/officeart/2018/2/layout/IconVerticalSolidList"/>
    <dgm:cxn modelId="{509CFD0B-347A-4BC4-A98C-056DE7B73DF3}" type="presParOf" srcId="{B693DF85-83D1-4A60-96A3-09CA70B023E2}" destId="{FE55B65E-190F-4BC9-8478-95024CCFDAF7}" srcOrd="2" destOrd="0" presId="urn:microsoft.com/office/officeart/2018/2/layout/IconVerticalSolidList"/>
    <dgm:cxn modelId="{EF7FD059-9D7F-41BB-B8D8-651EB4FBE8AB}" type="presParOf" srcId="{B693DF85-83D1-4A60-96A3-09CA70B023E2}" destId="{8B5145B3-614C-42B8-94AF-8D9C77359DB3}" srcOrd="3" destOrd="0" presId="urn:microsoft.com/office/officeart/2018/2/layout/IconVerticalSolidList"/>
    <dgm:cxn modelId="{71623ABD-DB12-410D-84E3-17CEBDE915D6}" type="presParOf" srcId="{5BE654D0-0574-43EF-B098-F1B690ADBBF9}" destId="{12E6FF92-499A-4679-9F28-F6BFC1429F47}" srcOrd="5" destOrd="0" presId="urn:microsoft.com/office/officeart/2018/2/layout/IconVerticalSolidList"/>
    <dgm:cxn modelId="{6316D908-F419-4AEC-91C7-F09053156AA7}" type="presParOf" srcId="{5BE654D0-0574-43EF-B098-F1B690ADBBF9}" destId="{A1DDD3D2-73CD-41C5-9DDB-B8D04C34635B}" srcOrd="6" destOrd="0" presId="urn:microsoft.com/office/officeart/2018/2/layout/IconVerticalSolidList"/>
    <dgm:cxn modelId="{8A54667B-C546-4ADB-86E5-6E4E41D372EB}" type="presParOf" srcId="{A1DDD3D2-73CD-41C5-9DDB-B8D04C34635B}" destId="{5556E81F-687C-42C6-807B-1BFCD5FAC038}" srcOrd="0" destOrd="0" presId="urn:microsoft.com/office/officeart/2018/2/layout/IconVerticalSolidList"/>
    <dgm:cxn modelId="{290744D5-A44C-4079-B86B-AF34AC3CF10A}" type="presParOf" srcId="{A1DDD3D2-73CD-41C5-9DDB-B8D04C34635B}" destId="{608CE14F-035E-4EA7-BF6F-4150A8D86A1C}" srcOrd="1" destOrd="0" presId="urn:microsoft.com/office/officeart/2018/2/layout/IconVerticalSolidList"/>
    <dgm:cxn modelId="{9E568A93-973E-4F1B-AB08-29669DA4629F}" type="presParOf" srcId="{A1DDD3D2-73CD-41C5-9DDB-B8D04C34635B}" destId="{F322568E-C5D8-4B71-B04D-BFF530F3A499}" srcOrd="2" destOrd="0" presId="urn:microsoft.com/office/officeart/2018/2/layout/IconVerticalSolidList"/>
    <dgm:cxn modelId="{5BEBBD8B-7554-4943-8F09-6ECD0929D104}" type="presParOf" srcId="{A1DDD3D2-73CD-41C5-9DDB-B8D04C34635B}" destId="{B35A1943-4F43-48B7-BA23-4FFF87F3701C}" srcOrd="3" destOrd="0" presId="urn:microsoft.com/office/officeart/2018/2/layout/IconVerticalSolidList"/>
    <dgm:cxn modelId="{3316A5F5-4FAE-423C-BC09-11B7B1277F01}" type="presParOf" srcId="{5BE654D0-0574-43EF-B098-F1B690ADBBF9}" destId="{8CDE8F2F-5712-4B70-AD48-1F5E10324206}" srcOrd="7" destOrd="0" presId="urn:microsoft.com/office/officeart/2018/2/layout/IconVerticalSolidList"/>
    <dgm:cxn modelId="{F6630518-AD01-4407-AD50-236E9111F122}" type="presParOf" srcId="{5BE654D0-0574-43EF-B098-F1B690ADBBF9}" destId="{38EFA826-09AD-448D-BCED-7E960907858E}" srcOrd="8" destOrd="0" presId="urn:microsoft.com/office/officeart/2018/2/layout/IconVerticalSolidList"/>
    <dgm:cxn modelId="{45937EC8-90B4-4C69-992A-A8AF178943D8}" type="presParOf" srcId="{38EFA826-09AD-448D-BCED-7E960907858E}" destId="{A74BB078-BD53-4D54-A74E-E38C8C7E8837}" srcOrd="0" destOrd="0" presId="urn:microsoft.com/office/officeart/2018/2/layout/IconVerticalSolidList"/>
    <dgm:cxn modelId="{1FFAE5C6-34FD-458E-9898-31EEBA67C56A}" type="presParOf" srcId="{38EFA826-09AD-448D-BCED-7E960907858E}" destId="{EC75B023-4872-4370-812E-05DF35BAB0D4}" srcOrd="1" destOrd="0" presId="urn:microsoft.com/office/officeart/2018/2/layout/IconVerticalSolidList"/>
    <dgm:cxn modelId="{61A9625C-6E5D-42BC-A736-2A68AA7FCF1E}" type="presParOf" srcId="{38EFA826-09AD-448D-BCED-7E960907858E}" destId="{9F0963C2-FF94-4D24-85F3-301A4C595F82}" srcOrd="2" destOrd="0" presId="urn:microsoft.com/office/officeart/2018/2/layout/IconVerticalSolidList"/>
    <dgm:cxn modelId="{22F06A2D-E9AA-4090-A49C-BA004F08E864}" type="presParOf" srcId="{38EFA826-09AD-448D-BCED-7E960907858E}" destId="{3E2E684D-5C4F-43FE-8BA8-FA32DBD34E3B}" srcOrd="3" destOrd="0" presId="urn:microsoft.com/office/officeart/2018/2/layout/IconVerticalSolidList"/>
    <dgm:cxn modelId="{DD929AB4-9B8C-4F04-85B0-8FC353188E6F}" type="presParOf" srcId="{5BE654D0-0574-43EF-B098-F1B690ADBBF9}" destId="{7FD8D103-BB84-43D8-A155-782B14251A26}" srcOrd="9" destOrd="0" presId="urn:microsoft.com/office/officeart/2018/2/layout/IconVerticalSolidList"/>
    <dgm:cxn modelId="{987AA537-928E-4134-9EBF-464007621155}" type="presParOf" srcId="{5BE654D0-0574-43EF-B098-F1B690ADBBF9}" destId="{B3A6F3BB-6462-4A49-BBD7-D4E1352760D2}" srcOrd="10" destOrd="0" presId="urn:microsoft.com/office/officeart/2018/2/layout/IconVerticalSolidList"/>
    <dgm:cxn modelId="{CABF8572-FBC3-48E0-BD5A-3B446D01AFB5}" type="presParOf" srcId="{B3A6F3BB-6462-4A49-BBD7-D4E1352760D2}" destId="{A0558586-BFAC-4485-B8F2-D70F04FE032B}" srcOrd="0" destOrd="0" presId="urn:microsoft.com/office/officeart/2018/2/layout/IconVerticalSolidList"/>
    <dgm:cxn modelId="{AC4F1DAD-57DF-480B-A1EA-3A85748A1D52}" type="presParOf" srcId="{B3A6F3BB-6462-4A49-BBD7-D4E1352760D2}" destId="{A291DBA6-AA78-4102-BAD2-E4CFB119B38E}" srcOrd="1" destOrd="0" presId="urn:microsoft.com/office/officeart/2018/2/layout/IconVerticalSolidList"/>
    <dgm:cxn modelId="{95147010-FC10-4238-A4CD-CE4C3B33A026}" type="presParOf" srcId="{B3A6F3BB-6462-4A49-BBD7-D4E1352760D2}" destId="{134CA212-ECAA-4577-A66B-C82BCC85C459}" srcOrd="2" destOrd="0" presId="urn:microsoft.com/office/officeart/2018/2/layout/IconVerticalSolidList"/>
    <dgm:cxn modelId="{B377E335-462B-4120-B5DD-93E6862BA668}" type="presParOf" srcId="{B3A6F3BB-6462-4A49-BBD7-D4E1352760D2}" destId="{7EF8C21E-FE0E-453C-8F2C-1563B36761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1CCBD9-43D6-4A5D-A5EC-25BD8EFB040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5DD116E-4B70-489D-AB72-F725C07F41F1}">
      <dgm:prSet/>
      <dgm:spPr/>
      <dgm:t>
        <a:bodyPr/>
        <a:lstStyle/>
        <a:p>
          <a:r>
            <a:rPr lang="en-GB">
              <a:hlinkClick xmlns:r="http://schemas.openxmlformats.org/officeDocument/2006/relationships" r:id="rId1"/>
            </a:rPr>
            <a:t>https://littlebinsforlittlehands.com/kids-sensory-play-ideas/</a:t>
          </a:r>
          <a:endParaRPr lang="en-US"/>
        </a:p>
      </dgm:t>
    </dgm:pt>
    <dgm:pt modelId="{EFB3E0B5-A2AB-4FA4-9DAC-527F4731BD35}" type="parTrans" cxnId="{195C5E7C-68A9-4C4C-A795-022F7B8FB497}">
      <dgm:prSet/>
      <dgm:spPr/>
      <dgm:t>
        <a:bodyPr/>
        <a:lstStyle/>
        <a:p>
          <a:endParaRPr lang="en-US"/>
        </a:p>
      </dgm:t>
    </dgm:pt>
    <dgm:pt modelId="{72235D64-60E0-4537-832C-9FECCF9149EE}" type="sibTrans" cxnId="{195C5E7C-68A9-4C4C-A795-022F7B8FB497}">
      <dgm:prSet/>
      <dgm:spPr/>
      <dgm:t>
        <a:bodyPr/>
        <a:lstStyle/>
        <a:p>
          <a:endParaRPr lang="en-US"/>
        </a:p>
      </dgm:t>
    </dgm:pt>
    <dgm:pt modelId="{795C3E60-C3A6-4277-9254-725BD765F08A}">
      <dgm:prSet/>
      <dgm:spPr/>
      <dgm:t>
        <a:bodyPr/>
        <a:lstStyle/>
        <a:p>
          <a:r>
            <a:rPr lang="en-GB">
              <a:hlinkClick xmlns:r="http://schemas.openxmlformats.org/officeDocument/2006/relationships" r:id="rId2"/>
            </a:rPr>
            <a:t>https://www.learning4kids.net/list-of-sensory-play-ideas/</a:t>
          </a:r>
          <a:endParaRPr lang="en-US"/>
        </a:p>
      </dgm:t>
    </dgm:pt>
    <dgm:pt modelId="{A4174E84-E7D6-40C5-9176-7A596C0BF5DA}" type="parTrans" cxnId="{7CD06BD1-DA33-40F2-854A-4DEF7ECA1C29}">
      <dgm:prSet/>
      <dgm:spPr/>
      <dgm:t>
        <a:bodyPr/>
        <a:lstStyle/>
        <a:p>
          <a:endParaRPr lang="en-US"/>
        </a:p>
      </dgm:t>
    </dgm:pt>
    <dgm:pt modelId="{6792FA5F-9A1F-49AF-8088-FD9081819ED7}" type="sibTrans" cxnId="{7CD06BD1-DA33-40F2-854A-4DEF7ECA1C29}">
      <dgm:prSet/>
      <dgm:spPr/>
      <dgm:t>
        <a:bodyPr/>
        <a:lstStyle/>
        <a:p>
          <a:endParaRPr lang="en-US"/>
        </a:p>
      </dgm:t>
    </dgm:pt>
    <dgm:pt modelId="{EC619944-32BE-416E-9816-9CFE6F48C8D1}">
      <dgm:prSet/>
      <dgm:spPr/>
      <dgm:t>
        <a:bodyPr/>
        <a:lstStyle/>
        <a:p>
          <a:r>
            <a:rPr lang="en-GB">
              <a:hlinkClick xmlns:r="http://schemas.openxmlformats.org/officeDocument/2006/relationships" r:id="rId3"/>
            </a:rPr>
            <a:t>https://www.earlyyearscareers.com/eyc/enabling-environment/15-messy-play-ideas-for-under-2s/</a:t>
          </a:r>
          <a:endParaRPr lang="en-US"/>
        </a:p>
      </dgm:t>
    </dgm:pt>
    <dgm:pt modelId="{184741B7-5BA5-4D20-8944-AA58337AE4B3}" type="parTrans" cxnId="{A63B7209-4323-46B0-ABA8-24F29D305D98}">
      <dgm:prSet/>
      <dgm:spPr/>
      <dgm:t>
        <a:bodyPr/>
        <a:lstStyle/>
        <a:p>
          <a:endParaRPr lang="en-US"/>
        </a:p>
      </dgm:t>
    </dgm:pt>
    <dgm:pt modelId="{E0DA6512-6676-4830-8EB5-6AA85740EDCE}" type="sibTrans" cxnId="{A63B7209-4323-46B0-ABA8-24F29D305D98}">
      <dgm:prSet/>
      <dgm:spPr/>
      <dgm:t>
        <a:bodyPr/>
        <a:lstStyle/>
        <a:p>
          <a:endParaRPr lang="en-US"/>
        </a:p>
      </dgm:t>
    </dgm:pt>
    <dgm:pt modelId="{37579862-D7F9-46CB-B93A-480DFE1D0A94}">
      <dgm:prSet/>
      <dgm:spPr/>
      <dgm:t>
        <a:bodyPr/>
        <a:lstStyle/>
        <a:p>
          <a:r>
            <a:rPr lang="en-GB">
              <a:hlinkClick xmlns:r="http://schemas.openxmlformats.org/officeDocument/2006/relationships" r:id="rId4"/>
            </a:rPr>
            <a:t>https://www.pinterest.co.uk/iowafarmerswife/messy-play/</a:t>
          </a:r>
          <a:endParaRPr lang="en-US"/>
        </a:p>
      </dgm:t>
    </dgm:pt>
    <dgm:pt modelId="{445C5A37-F485-43A6-ADD1-A97894D41865}" type="parTrans" cxnId="{C1FF85C0-97B7-4E5A-8275-D33407C5A926}">
      <dgm:prSet/>
      <dgm:spPr/>
      <dgm:t>
        <a:bodyPr/>
        <a:lstStyle/>
        <a:p>
          <a:endParaRPr lang="en-US"/>
        </a:p>
      </dgm:t>
    </dgm:pt>
    <dgm:pt modelId="{97C538CA-2C1E-4E2C-9627-F8A00B2D6A8A}" type="sibTrans" cxnId="{C1FF85C0-97B7-4E5A-8275-D33407C5A926}">
      <dgm:prSet/>
      <dgm:spPr/>
      <dgm:t>
        <a:bodyPr/>
        <a:lstStyle/>
        <a:p>
          <a:endParaRPr lang="en-US"/>
        </a:p>
      </dgm:t>
    </dgm:pt>
    <dgm:pt modelId="{91407A18-9136-40B1-B51A-330AC03160E1}" type="pres">
      <dgm:prSet presAssocID="{3E1CCBD9-43D6-4A5D-A5EC-25BD8EFB0408}" presName="linear" presStyleCnt="0">
        <dgm:presLayoutVars>
          <dgm:animLvl val="lvl"/>
          <dgm:resizeHandles val="exact"/>
        </dgm:presLayoutVars>
      </dgm:prSet>
      <dgm:spPr/>
    </dgm:pt>
    <dgm:pt modelId="{24505E0A-094B-48B2-BBAD-C2ACC16F3185}" type="pres">
      <dgm:prSet presAssocID="{E5DD116E-4B70-489D-AB72-F725C07F41F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9944D42-1290-478B-88D1-E6677AC7C615}" type="pres">
      <dgm:prSet presAssocID="{72235D64-60E0-4537-832C-9FECCF9149EE}" presName="spacer" presStyleCnt="0"/>
      <dgm:spPr/>
    </dgm:pt>
    <dgm:pt modelId="{684BB02C-AECB-4AB7-9553-7E19B2FF9063}" type="pres">
      <dgm:prSet presAssocID="{795C3E60-C3A6-4277-9254-725BD765F0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551069C-6F06-430A-91DF-038A2E3BEF1E}" type="pres">
      <dgm:prSet presAssocID="{6792FA5F-9A1F-49AF-8088-FD9081819ED7}" presName="spacer" presStyleCnt="0"/>
      <dgm:spPr/>
    </dgm:pt>
    <dgm:pt modelId="{7D7DC728-7D07-4033-81DF-59A1454AB22B}" type="pres">
      <dgm:prSet presAssocID="{EC619944-32BE-416E-9816-9CFE6F48C8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15FF6B0-2E0E-4C5A-8AF3-E15C8660AE55}" type="pres">
      <dgm:prSet presAssocID="{E0DA6512-6676-4830-8EB5-6AA85740EDCE}" presName="spacer" presStyleCnt="0"/>
      <dgm:spPr/>
    </dgm:pt>
    <dgm:pt modelId="{626C96CF-2603-4415-9F0F-5FFB42CA71AC}" type="pres">
      <dgm:prSet presAssocID="{37579862-D7F9-46CB-B93A-480DFE1D0A9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63B7209-4323-46B0-ABA8-24F29D305D98}" srcId="{3E1CCBD9-43D6-4A5D-A5EC-25BD8EFB0408}" destId="{EC619944-32BE-416E-9816-9CFE6F48C8D1}" srcOrd="2" destOrd="0" parTransId="{184741B7-5BA5-4D20-8944-AA58337AE4B3}" sibTransId="{E0DA6512-6676-4830-8EB5-6AA85740EDCE}"/>
    <dgm:cxn modelId="{36F40E17-7281-42FD-BCFB-6480D2E76E8F}" type="presOf" srcId="{3E1CCBD9-43D6-4A5D-A5EC-25BD8EFB0408}" destId="{91407A18-9136-40B1-B51A-330AC03160E1}" srcOrd="0" destOrd="0" presId="urn:microsoft.com/office/officeart/2005/8/layout/vList2"/>
    <dgm:cxn modelId="{625D0136-A169-4792-8A42-B83B2351871C}" type="presOf" srcId="{E5DD116E-4B70-489D-AB72-F725C07F41F1}" destId="{24505E0A-094B-48B2-BBAD-C2ACC16F3185}" srcOrd="0" destOrd="0" presId="urn:microsoft.com/office/officeart/2005/8/layout/vList2"/>
    <dgm:cxn modelId="{3D405B42-B875-491D-A8B5-EC58960BD5E1}" type="presOf" srcId="{795C3E60-C3A6-4277-9254-725BD765F08A}" destId="{684BB02C-AECB-4AB7-9553-7E19B2FF9063}" srcOrd="0" destOrd="0" presId="urn:microsoft.com/office/officeart/2005/8/layout/vList2"/>
    <dgm:cxn modelId="{195C5E7C-68A9-4C4C-A795-022F7B8FB497}" srcId="{3E1CCBD9-43D6-4A5D-A5EC-25BD8EFB0408}" destId="{E5DD116E-4B70-489D-AB72-F725C07F41F1}" srcOrd="0" destOrd="0" parTransId="{EFB3E0B5-A2AB-4FA4-9DAC-527F4731BD35}" sibTransId="{72235D64-60E0-4537-832C-9FECCF9149EE}"/>
    <dgm:cxn modelId="{C1FF85C0-97B7-4E5A-8275-D33407C5A926}" srcId="{3E1CCBD9-43D6-4A5D-A5EC-25BD8EFB0408}" destId="{37579862-D7F9-46CB-B93A-480DFE1D0A94}" srcOrd="3" destOrd="0" parTransId="{445C5A37-F485-43A6-ADD1-A97894D41865}" sibTransId="{97C538CA-2C1E-4E2C-9627-F8A00B2D6A8A}"/>
    <dgm:cxn modelId="{7CD06BD1-DA33-40F2-854A-4DEF7ECA1C29}" srcId="{3E1CCBD9-43D6-4A5D-A5EC-25BD8EFB0408}" destId="{795C3E60-C3A6-4277-9254-725BD765F08A}" srcOrd="1" destOrd="0" parTransId="{A4174E84-E7D6-40C5-9176-7A596C0BF5DA}" sibTransId="{6792FA5F-9A1F-49AF-8088-FD9081819ED7}"/>
    <dgm:cxn modelId="{BA8F4EE3-0AE8-4362-92CF-7242002CCD0D}" type="presOf" srcId="{EC619944-32BE-416E-9816-9CFE6F48C8D1}" destId="{7D7DC728-7D07-4033-81DF-59A1454AB22B}" srcOrd="0" destOrd="0" presId="urn:microsoft.com/office/officeart/2005/8/layout/vList2"/>
    <dgm:cxn modelId="{31A16BFE-4EA8-42E5-B3BB-FD14A3588838}" type="presOf" srcId="{37579862-D7F9-46CB-B93A-480DFE1D0A94}" destId="{626C96CF-2603-4415-9F0F-5FFB42CA71AC}" srcOrd="0" destOrd="0" presId="urn:microsoft.com/office/officeart/2005/8/layout/vList2"/>
    <dgm:cxn modelId="{D2BCFEB2-077E-4666-9A3A-75C692CB2705}" type="presParOf" srcId="{91407A18-9136-40B1-B51A-330AC03160E1}" destId="{24505E0A-094B-48B2-BBAD-C2ACC16F3185}" srcOrd="0" destOrd="0" presId="urn:microsoft.com/office/officeart/2005/8/layout/vList2"/>
    <dgm:cxn modelId="{AB9DF544-03A9-4D9D-B3CF-70AA55BAE1E5}" type="presParOf" srcId="{91407A18-9136-40B1-B51A-330AC03160E1}" destId="{D9944D42-1290-478B-88D1-E6677AC7C615}" srcOrd="1" destOrd="0" presId="urn:microsoft.com/office/officeart/2005/8/layout/vList2"/>
    <dgm:cxn modelId="{6AD4E0B9-E9B1-4CF8-BC76-868D5C661C24}" type="presParOf" srcId="{91407A18-9136-40B1-B51A-330AC03160E1}" destId="{684BB02C-AECB-4AB7-9553-7E19B2FF9063}" srcOrd="2" destOrd="0" presId="urn:microsoft.com/office/officeart/2005/8/layout/vList2"/>
    <dgm:cxn modelId="{6BBD66A9-F52D-4FA9-A865-9F8E9C9D1843}" type="presParOf" srcId="{91407A18-9136-40B1-B51A-330AC03160E1}" destId="{C551069C-6F06-430A-91DF-038A2E3BEF1E}" srcOrd="3" destOrd="0" presId="urn:microsoft.com/office/officeart/2005/8/layout/vList2"/>
    <dgm:cxn modelId="{4D487BB4-1BFB-4328-BBEC-138E3A93743A}" type="presParOf" srcId="{91407A18-9136-40B1-B51A-330AC03160E1}" destId="{7D7DC728-7D07-4033-81DF-59A1454AB22B}" srcOrd="4" destOrd="0" presId="urn:microsoft.com/office/officeart/2005/8/layout/vList2"/>
    <dgm:cxn modelId="{8CB347B7-165A-4517-A622-EC1A30287AD8}" type="presParOf" srcId="{91407A18-9136-40B1-B51A-330AC03160E1}" destId="{715FF6B0-2E0E-4C5A-8AF3-E15C8660AE55}" srcOrd="5" destOrd="0" presId="urn:microsoft.com/office/officeart/2005/8/layout/vList2"/>
    <dgm:cxn modelId="{E1428F9C-A1B5-4B9D-81B8-0A35F8C203D8}" type="presParOf" srcId="{91407A18-9136-40B1-B51A-330AC03160E1}" destId="{626C96CF-2603-4415-9F0F-5FFB42CA71A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4E601-207F-48A4-B245-13537DF2B3B4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960DE-4016-4556-A886-559CB809AF54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63684-6E19-49ED-B1AB-33F810AC7229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Develops all five senses in pupils</a:t>
          </a:r>
        </a:p>
      </dsp:txBody>
      <dsp:txXfrm>
        <a:off x="937002" y="1903"/>
        <a:ext cx="5576601" cy="811257"/>
      </dsp:txXfrm>
    </dsp:sp>
    <dsp:sp modelId="{76234A48-166C-4B3A-84BF-2CD6F44931F2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6BB45-8023-42DC-97AE-9C62825638D4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CDCBA-2B9A-459E-B808-0DC21E9B2CD8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is a hands on, practical approach to learning about the world we live in</a:t>
          </a:r>
        </a:p>
      </dsp:txBody>
      <dsp:txXfrm>
        <a:off x="937002" y="1015975"/>
        <a:ext cx="5576601" cy="811257"/>
      </dsp:txXfrm>
    </dsp:sp>
    <dsp:sp modelId="{60D8B279-DC1A-4557-AE7F-798B2D02FC46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2E8A1-2538-4B08-958E-7933E2CB214B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145B3-614C-42B8-94AF-8D9C77359DB3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 can be calming</a:t>
          </a:r>
        </a:p>
      </dsp:txBody>
      <dsp:txXfrm>
        <a:off x="937002" y="2030048"/>
        <a:ext cx="5576601" cy="811257"/>
      </dsp:txXfrm>
    </dsp:sp>
    <dsp:sp modelId="{5556E81F-687C-42C6-807B-1BFCD5FAC038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8CE14F-035E-4EA7-BF6F-4150A8D86A1C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A1943-4F43-48B7-BA23-4FFF87F3701C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Encourages focus and engagement </a:t>
          </a:r>
        </a:p>
      </dsp:txBody>
      <dsp:txXfrm>
        <a:off x="937002" y="3044120"/>
        <a:ext cx="5576601" cy="811257"/>
      </dsp:txXfrm>
    </dsp:sp>
    <dsp:sp modelId="{A74BB078-BD53-4D54-A74E-E38C8C7E8837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5B023-4872-4370-812E-05DF35BAB0D4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E684D-5C4F-43FE-8BA8-FA32DBD34E3B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Supports the development of motor skills</a:t>
          </a:r>
          <a:endParaRPr lang="en-US" sz="1900" kern="1200"/>
        </a:p>
      </dsp:txBody>
      <dsp:txXfrm>
        <a:off x="937002" y="4058192"/>
        <a:ext cx="5576601" cy="811257"/>
      </dsp:txXfrm>
    </dsp:sp>
    <dsp:sp modelId="{A0558586-BFAC-4485-B8F2-D70F04FE032B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1DBA6-AA78-4102-BAD2-E4CFB119B38E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8C21E-FE0E-453C-8F2C-1563B3676176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 great opportunity for play! It can support intensive interaction skills </a:t>
          </a:r>
          <a:endParaRPr lang="en-US" sz="1900" kern="1200"/>
        </a:p>
      </dsp:txBody>
      <dsp:txXfrm>
        <a:off x="937002" y="5072264"/>
        <a:ext cx="5576601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05E0A-094B-48B2-BBAD-C2ACC16F3185}">
      <dsp:nvSpPr>
        <dsp:cNvPr id="0" name=""/>
        <dsp:cNvSpPr/>
      </dsp:nvSpPr>
      <dsp:spPr>
        <a:xfrm>
          <a:off x="0" y="1097352"/>
          <a:ext cx="6513603" cy="875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hlinkClick xmlns:r="http://schemas.openxmlformats.org/officeDocument/2006/relationships" r:id="rId1"/>
            </a:rPr>
            <a:t>https://littlebinsforlittlehands.com/kids-sensory-play-ideas/</a:t>
          </a:r>
          <a:endParaRPr lang="en-US" sz="2200" kern="1200"/>
        </a:p>
      </dsp:txBody>
      <dsp:txXfrm>
        <a:off x="42722" y="1140074"/>
        <a:ext cx="6428159" cy="789716"/>
      </dsp:txXfrm>
    </dsp:sp>
    <dsp:sp modelId="{684BB02C-AECB-4AB7-9553-7E19B2FF9063}">
      <dsp:nvSpPr>
        <dsp:cNvPr id="0" name=""/>
        <dsp:cNvSpPr/>
      </dsp:nvSpPr>
      <dsp:spPr>
        <a:xfrm>
          <a:off x="0" y="2035872"/>
          <a:ext cx="6513603" cy="8751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hlinkClick xmlns:r="http://schemas.openxmlformats.org/officeDocument/2006/relationships" r:id="rId2"/>
            </a:rPr>
            <a:t>https://www.learning4kids.net/list-of-sensory-play-ideas/</a:t>
          </a:r>
          <a:endParaRPr lang="en-US" sz="2200" kern="1200"/>
        </a:p>
      </dsp:txBody>
      <dsp:txXfrm>
        <a:off x="42722" y="2078594"/>
        <a:ext cx="6428159" cy="789716"/>
      </dsp:txXfrm>
    </dsp:sp>
    <dsp:sp modelId="{7D7DC728-7D07-4033-81DF-59A1454AB22B}">
      <dsp:nvSpPr>
        <dsp:cNvPr id="0" name=""/>
        <dsp:cNvSpPr/>
      </dsp:nvSpPr>
      <dsp:spPr>
        <a:xfrm>
          <a:off x="0" y="2974393"/>
          <a:ext cx="6513603" cy="8751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hlinkClick xmlns:r="http://schemas.openxmlformats.org/officeDocument/2006/relationships" r:id="rId3"/>
            </a:rPr>
            <a:t>https://www.earlyyearscareers.com/eyc/enabling-environment/15-messy-play-ideas-for-under-2s/</a:t>
          </a:r>
          <a:endParaRPr lang="en-US" sz="2200" kern="1200"/>
        </a:p>
      </dsp:txBody>
      <dsp:txXfrm>
        <a:off x="42722" y="3017115"/>
        <a:ext cx="6428159" cy="789716"/>
      </dsp:txXfrm>
    </dsp:sp>
    <dsp:sp modelId="{626C96CF-2603-4415-9F0F-5FFB42CA71AC}">
      <dsp:nvSpPr>
        <dsp:cNvPr id="0" name=""/>
        <dsp:cNvSpPr/>
      </dsp:nvSpPr>
      <dsp:spPr>
        <a:xfrm>
          <a:off x="0" y="3912913"/>
          <a:ext cx="6513603" cy="8751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hlinkClick xmlns:r="http://schemas.openxmlformats.org/officeDocument/2006/relationships" r:id="rId4"/>
            </a:rPr>
            <a:t>https://www.pinterest.co.uk/iowafarmerswife/messy-play/</a:t>
          </a:r>
          <a:endParaRPr lang="en-US" sz="2200" kern="1200"/>
        </a:p>
      </dsp:txBody>
      <dsp:txXfrm>
        <a:off x="42722" y="3955635"/>
        <a:ext cx="6428159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62E0A-0EE9-4EA1-A74B-E7EE04E1F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8B417-527A-4B47-99C8-D8BB92BC4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C7F64-A230-41CA-8996-937018B1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E86FF-7677-443D-B6E1-44F99B5CB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A7756-F9EE-4C48-AC26-2C99C225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21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5A68-7A45-4C87-99AF-CB0342BE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7C1A4-23B1-4B73-BBED-69D804799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3A2F7-0F86-4AA3-9DEC-3E5F1AA93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83754-1AB6-4CD8-8D2D-C0ED6D5DB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075B1-825D-494D-92AB-D2E23A5F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2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A4786B-972A-40E2-8057-9340D58FF0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75246-9E14-4908-9ED3-9F3B1C01E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A3507-123B-4D1E-9CA4-9FFF565E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37B98-D020-4313-9786-3C2E4597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09FCD-DE0E-4ECD-8F0C-E4C33D57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3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A7314-CF94-4630-BC09-F1F47D04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8C3D6-D0A9-4F8D-98F2-7AD449067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3CB4D-429E-4B16-A6CC-C50D8AC5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43D26-B221-4295-B02F-F90A687F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43757-FB6F-4FEC-8076-7070CF5D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29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76A2-00B1-4E31-86C9-18629B66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300B6-A85D-4F9E-9750-9B463A66D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87AE-6704-498D-BB93-2CB4516F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2BA90-0E7B-410F-9463-077B2E09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B74C2-F44E-4AAC-8590-FD8D0D4C6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1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FE144-84D3-4776-BFEC-D4ECCA24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D98C4-0FD1-4574-8048-57329D22A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03C2D-9A93-4D1D-B24F-27E8F7094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F8991-A2F4-4E11-A91A-4CDC4B9D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FA119-3671-4849-B88E-B0896D32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9691C-3BBE-485D-985F-55B97A0BE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9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F04A-14FC-4664-9BDF-A60A3AF3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638A6-CCBA-44DA-B72B-103BF029B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1CB92-9616-4A03-9AF1-4AEE039B1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1CAF3-6137-45A7-AF0F-7A16FE02E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9E661E-2F65-4C9B-9D51-A5DEC0FEF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4A874-E586-4F4D-A436-163F1402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112B7E-1DF4-4678-8DB7-E04F7E98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26E77A-9B74-4399-B629-5AA5D90A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01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FE70-88C4-4370-9890-674DBB69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7AF792-D603-4615-B4E3-451013AF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E0D8B-4627-4BDE-AABE-C44632EA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AF968-D599-4A98-BF64-86D3A793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0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7225F-977E-4666-B03F-F4F0DBBA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C39C1-66EA-434D-A117-B5D3156B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70BB3-39D6-455E-879A-26250097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0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7C1C7-8F7D-4205-8B43-4B6CA8FC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09816-3B27-463D-8649-886ED29A9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D86DA-2157-453D-AF65-DC85F5350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2DCBC-9139-4E9D-9168-353BE1C0B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D9BC7-D85E-42C5-AE29-49C666D6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78FFE-AD50-49E7-AABA-ACB67E27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53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54CB-1648-4D98-AD85-FACD18AC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A2E916-2170-4BA9-8545-2917300EB4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BF317-A26E-4762-ACD9-FAE845559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25A76-E4CC-401A-9F4E-DDCB7A1A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27A22-ABCB-4AD1-9365-A966A2D4BBEC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1B628-F8FE-4196-A464-8ED01377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C9341-BDCB-484F-9747-36CF506C4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25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A3778E-D077-4C8D-8B48-8C9F3E32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5A136-7F19-420A-A24A-1BEE9DD7A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CE2BB-00B3-4996-9352-8DE872057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27A22-ABCB-4AD1-9365-A966A2D4BBEC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A4CF6-AA56-4E16-B35D-82D46F6D0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1A7FC-7982-4050-883E-F4AAB49F4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214C8-A6CB-46EA-A3CF-0C6EB4370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57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A3487E-923C-4FDF-8A5B-0403A10B8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Sensory play ideas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7F686-B6AC-4AF0-9C0D-39F1EB7D1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Dosbarth Oren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0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DC443-EEE7-41DD-84E3-03987586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FFFF"/>
                </a:solidFill>
              </a:rPr>
              <a:t>Useful websites</a:t>
            </a:r>
            <a:endParaRPr lang="en-GB" b="1" u="sng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085321-3517-43B9-BE8C-80E63B16A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73900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168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DFD27-6C5D-4329-BBD4-69C1294A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FFFF"/>
                </a:solidFill>
              </a:rPr>
              <a:t>Benefits of sensory play</a:t>
            </a:r>
            <a:endParaRPr lang="en-GB" b="1" u="sng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D463C4-C169-4B94-B2B4-A158C8E70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32332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086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F427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6F4B3-FB2B-43D1-8B99-B8534E76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b="1" u="sng">
                <a:solidFill>
                  <a:srgbClr val="FFFFFF"/>
                </a:solidFill>
              </a:rPr>
              <a:t>Sensory bins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F1B88-DC2B-45C9-B429-208754AB2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" r="300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575C4-A915-468A-B106-3A10BE4BE572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A sensory bin is a large container filled with a child’s favourite sensory material, e.g. sand. They usually have other items placed in them, e.g. scoops with sand and buckets.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They work great for any topic.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‘Watch us Grow’ sensory bin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Fill the tray with soil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Add some small scoops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Add some flowerpots and flower bulbs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Add a spray bottle of water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Allow the pupil opportunity to explore the materials independently initially.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</a:rPr>
              <a:t>Begin to model how to make a flower! Opportunity for play and language skills, intensive interaction and motor skills.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6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ADCF-34A7-4F29-BBCA-BE79BE74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b="1" u="sng" dirty="0"/>
              <a:t>Homemade Playdough</a:t>
            </a:r>
            <a:endParaRPr lang="en-GB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2F3D-8FE9-4720-8677-90ABFEEAC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/>
              <a:t>2x cups of flour</a:t>
            </a:r>
          </a:p>
          <a:p>
            <a:r>
              <a:rPr lang="en-US" sz="2400"/>
              <a:t>1x cup of salt</a:t>
            </a:r>
          </a:p>
          <a:p>
            <a:r>
              <a:rPr lang="en-US" sz="2400"/>
              <a:t>1x cup of water</a:t>
            </a:r>
          </a:p>
          <a:p>
            <a:r>
              <a:rPr lang="en-US" sz="2400"/>
              <a:t>Food colouring </a:t>
            </a:r>
          </a:p>
          <a:p>
            <a:endParaRPr lang="en-US" sz="2400"/>
          </a:p>
          <a:p>
            <a:r>
              <a:rPr lang="en-US" sz="2400"/>
              <a:t>Mix the salt with the water. Add some food colouring. Slowly add some flour and mix. Repeat until you have a nice dough. Remove from the bowl and use your hands! </a:t>
            </a:r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C6AB09-BFEB-48F4-98E5-AFE35BDC3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50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9122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5ADCF-34A7-4F29-BBCA-BE79BE74C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b="1" u="sng"/>
              <a:t>Homemade Moon Sand</a:t>
            </a:r>
            <a:endParaRPr lang="en-GB" sz="2800" b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2F3D-8FE9-4720-8677-90ABFEEAC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8x cups of flour</a:t>
            </a:r>
          </a:p>
          <a:p>
            <a:r>
              <a:rPr lang="en-US" sz="2000"/>
              <a:t>1x cup of baby oil</a:t>
            </a:r>
          </a:p>
          <a:p>
            <a:r>
              <a:rPr lang="en-US" sz="2000"/>
              <a:t>Food colouring </a:t>
            </a:r>
          </a:p>
          <a:p>
            <a:endParaRPr lang="en-US" sz="2000"/>
          </a:p>
          <a:p>
            <a:r>
              <a:rPr lang="en-US" sz="2000"/>
              <a:t>Mix the flour with the oil. Add a generous amount of food colouring. Mix altogether and place in a sensory bin. Add items to relate to a theme. </a:t>
            </a:r>
            <a:endParaRPr lang="en-GB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D0F88-1D97-4B7E-9199-A1B546C18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494" y="643467"/>
            <a:ext cx="3611307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03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DD8F-7D1C-4F21-9D22-6426FDA3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b="1" u="sng" dirty="0"/>
              <a:t>Sand Foam</a:t>
            </a:r>
            <a:endParaRPr lang="en-GB" b="1" u="sng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250E-5E49-4441-B66E-3135DF5BE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1800"/>
              <a:t>Foam</a:t>
            </a:r>
          </a:p>
          <a:p>
            <a:r>
              <a:rPr lang="en-US" sz="1800"/>
              <a:t>Sand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Mix foam with enough sand (however much you would like). Add to a sensory bin with items related to topic.</a:t>
            </a:r>
            <a:endParaRPr lang="en-GB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2C986-34B3-4562-B632-B9B099F92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73" r="10986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32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323F-0EFE-471F-BA89-17578EC1A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Homemade Marshmallow Slime (taste safe)</a:t>
            </a:r>
            <a:endParaRPr lang="en-GB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00D2A-78BD-46C5-8033-F644D3EB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Jumbo marshmallows</a:t>
            </a:r>
          </a:p>
          <a:p>
            <a:r>
              <a:rPr lang="en-US" sz="2000"/>
              <a:t>Powdered sugar</a:t>
            </a:r>
          </a:p>
          <a:p>
            <a:r>
              <a:rPr lang="en-US" sz="2000"/>
              <a:t>Cooking oil (as needed)</a:t>
            </a:r>
          </a:p>
          <a:p>
            <a:endParaRPr lang="en-GB" sz="2000"/>
          </a:p>
          <a:p>
            <a:r>
              <a:rPr lang="en-GB" sz="2000"/>
              <a:t>Microwave the marshmallows until melted. Add powdered sugar (a spoon at a time) to the mixture until there is a stretchy texture. To minimise the stickiness, add a drop of cooking oil.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4A6D2-BFDF-473E-A033-29C7ED052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8" r="2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8DD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63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17CA5-D89E-41DB-8043-CCC59C3D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Dry play ideas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87CCB-A88E-469B-B3DC-7D4D50C6E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Sand tray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Cereals- </a:t>
            </a:r>
            <a:r>
              <a:rPr lang="en-US" sz="2400" dirty="0" err="1">
                <a:solidFill>
                  <a:srgbClr val="000000"/>
                </a:solidFill>
              </a:rPr>
              <a:t>porige</a:t>
            </a:r>
            <a:r>
              <a:rPr lang="en-US" sz="2400" dirty="0">
                <a:solidFill>
                  <a:srgbClr val="000000"/>
                </a:solidFill>
              </a:rPr>
              <a:t> oats, Weetabix, rice </a:t>
            </a:r>
            <a:r>
              <a:rPr lang="en-US" sz="2400" dirty="0" err="1">
                <a:solidFill>
                  <a:srgbClr val="000000"/>
                </a:solidFill>
              </a:rPr>
              <a:t>krispies</a:t>
            </a:r>
            <a:r>
              <a:rPr lang="en-US" sz="2400" dirty="0">
                <a:solidFill>
                  <a:srgbClr val="000000"/>
                </a:solidFill>
              </a:rPr>
              <a:t>…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Pasta/spaghetti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Rice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Flour, cocoa powder, icing sugar, jelly powder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13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17CA5-D89E-41DB-8043-CCC59C3D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Wet Play ideas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87CCB-A88E-469B-B3DC-7D4D50C6E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Jelly cubes or smashed up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Rice pudding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Wet sand, soil, grass </a:t>
            </a:r>
            <a:r>
              <a:rPr lang="en-US" sz="2400" dirty="0" err="1">
                <a:solidFill>
                  <a:srgbClr val="000000"/>
                </a:solidFill>
              </a:rPr>
              <a:t>etc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Water trays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Dry cereals mixed with milk or water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Chocolate pudding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Syrups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Ice cream with sauces, sprinkles </a:t>
            </a:r>
            <a:r>
              <a:rPr lang="en-US" sz="2400" dirty="0" err="1">
                <a:solidFill>
                  <a:srgbClr val="000000"/>
                </a:solidFill>
              </a:rPr>
              <a:t>etc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Foam, shaving foam, cream</a:t>
            </a:r>
          </a:p>
          <a:p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2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465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Sensory play ideas</vt:lpstr>
      <vt:lpstr>Benefits of sensory play</vt:lpstr>
      <vt:lpstr>Sensory bins</vt:lpstr>
      <vt:lpstr>Homemade Playdough</vt:lpstr>
      <vt:lpstr>Homemade Moon Sand</vt:lpstr>
      <vt:lpstr>Sand Foam</vt:lpstr>
      <vt:lpstr>Homemade Marshmallow Slime (taste safe)</vt:lpstr>
      <vt:lpstr>Dry play ideas</vt:lpstr>
      <vt:lpstr>Wet Play ideas</vt:lpstr>
      <vt:lpstr>Useful 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play ideas</dc:title>
  <dc:creator>Lloyd Taylor</dc:creator>
  <cp:lastModifiedBy>Lloyd Taylor</cp:lastModifiedBy>
  <cp:revision>2</cp:revision>
  <dcterms:created xsi:type="dcterms:W3CDTF">2020-03-25T12:39:50Z</dcterms:created>
  <dcterms:modified xsi:type="dcterms:W3CDTF">2020-03-25T12:49:05Z</dcterms:modified>
</cp:coreProperties>
</file>