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8" r:id="rId4"/>
    <p:sldId id="259"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3AFEBD-BA55-1241-7AF7-424C5326E8BD}" v="281" dt="2020-03-23T09:04:15.3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81030" autoAdjust="0"/>
  </p:normalViewPr>
  <p:slideViewPr>
    <p:cSldViewPr snapToGrid="0">
      <p:cViewPr varScale="1">
        <p:scale>
          <a:sx n="66" d="100"/>
          <a:sy n="66" d="100"/>
        </p:scale>
        <p:origin x="109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A45166-3915-464A-A9D4-B0197408DDF5}" type="datetimeFigureOut">
              <a:rPr lang="en-US"/>
              <a:t>3/23/2020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1EEC4B-B171-47A1-BF0D-7EED32B76F1E}" type="slidenum">
              <a:rPr lang="en-US"/>
              <a:t>‹#›</a:t>
            </a:fld>
            <a:endParaRPr lang="en-US"/>
          </a:p>
        </p:txBody>
      </p:sp>
    </p:spTree>
    <p:extLst>
      <p:ext uri="{BB962C8B-B14F-4D97-AF65-F5344CB8AC3E}">
        <p14:creationId xmlns:p14="http://schemas.microsoft.com/office/powerpoint/2010/main" val="471343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Drag the day of the week and the taste of the day into the box</a:t>
            </a:r>
          </a:p>
          <a:p>
            <a:endParaRPr lang="en-US" dirty="0">
              <a:cs typeface="Calibri"/>
            </a:endParaRPr>
          </a:p>
          <a:p>
            <a:r>
              <a:rPr lang="en-US" dirty="0">
                <a:cs typeface="Calibri"/>
              </a:rPr>
              <a:t>Taste and smell the blueberries if available. </a:t>
            </a:r>
          </a:p>
        </p:txBody>
      </p:sp>
      <p:sp>
        <p:nvSpPr>
          <p:cNvPr id="4" name="Slide Number Placeholder 3"/>
          <p:cNvSpPr>
            <a:spLocks noGrp="1"/>
          </p:cNvSpPr>
          <p:nvPr>
            <p:ph type="sldNum" sz="quarter" idx="5"/>
          </p:nvPr>
        </p:nvSpPr>
        <p:spPr/>
        <p:txBody>
          <a:bodyPr/>
          <a:lstStyle/>
          <a:p>
            <a:fld id="{C01EEC4B-B171-47A1-BF0D-7EED32B76F1E}" type="slidenum">
              <a:rPr lang="en-US"/>
              <a:t>1</a:t>
            </a:fld>
            <a:endParaRPr lang="en-US"/>
          </a:p>
        </p:txBody>
      </p:sp>
    </p:spTree>
    <p:extLst>
      <p:ext uri="{BB962C8B-B14F-4D97-AF65-F5344CB8AC3E}">
        <p14:creationId xmlns:p14="http://schemas.microsoft.com/office/powerpoint/2010/main" val="2772347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Turn the lights off and make a relaxing setting. Stretch parts of the body to the song. You could also stretch items such as playdough.</a:t>
            </a:r>
          </a:p>
        </p:txBody>
      </p:sp>
      <p:sp>
        <p:nvSpPr>
          <p:cNvPr id="4" name="Slide Number Placeholder 3"/>
          <p:cNvSpPr>
            <a:spLocks noGrp="1"/>
          </p:cNvSpPr>
          <p:nvPr>
            <p:ph type="sldNum" sz="quarter" idx="5"/>
          </p:nvPr>
        </p:nvSpPr>
        <p:spPr/>
        <p:txBody>
          <a:bodyPr/>
          <a:lstStyle/>
          <a:p>
            <a:fld id="{C01EEC4B-B171-47A1-BF0D-7EED32B76F1E}" type="slidenum">
              <a:rPr lang="en-US"/>
              <a:t>2</a:t>
            </a:fld>
            <a:endParaRPr lang="en-US"/>
          </a:p>
        </p:txBody>
      </p:sp>
    </p:spTree>
    <p:extLst>
      <p:ext uri="{BB962C8B-B14F-4D97-AF65-F5344CB8AC3E}">
        <p14:creationId xmlns:p14="http://schemas.microsoft.com/office/powerpoint/2010/main" val="1356267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slide is suitable for SO, TI, HP, BG and BS</a:t>
            </a:r>
          </a:p>
        </p:txBody>
      </p:sp>
      <p:sp>
        <p:nvSpPr>
          <p:cNvPr id="4" name="Slide Number Placeholder 3"/>
          <p:cNvSpPr>
            <a:spLocks noGrp="1"/>
          </p:cNvSpPr>
          <p:nvPr>
            <p:ph type="sldNum" sz="quarter" idx="5"/>
          </p:nvPr>
        </p:nvSpPr>
        <p:spPr/>
        <p:txBody>
          <a:bodyPr/>
          <a:lstStyle/>
          <a:p>
            <a:fld id="{C01EEC4B-B171-47A1-BF0D-7EED32B76F1E}" type="slidenum">
              <a:rPr lang="en-US"/>
              <a:t>3</a:t>
            </a:fld>
            <a:endParaRPr lang="en-US"/>
          </a:p>
        </p:txBody>
      </p:sp>
    </p:spTree>
    <p:extLst>
      <p:ext uri="{BB962C8B-B14F-4D97-AF65-F5344CB8AC3E}">
        <p14:creationId xmlns:p14="http://schemas.microsoft.com/office/powerpoint/2010/main" val="2007282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slide is suitable for ML, JM and AM</a:t>
            </a:r>
          </a:p>
        </p:txBody>
      </p:sp>
      <p:sp>
        <p:nvSpPr>
          <p:cNvPr id="4" name="Slide Number Placeholder 3"/>
          <p:cNvSpPr>
            <a:spLocks noGrp="1"/>
          </p:cNvSpPr>
          <p:nvPr>
            <p:ph type="sldNum" sz="quarter" idx="5"/>
          </p:nvPr>
        </p:nvSpPr>
        <p:spPr/>
        <p:txBody>
          <a:bodyPr/>
          <a:lstStyle/>
          <a:p>
            <a:fld id="{C01EEC4B-B171-47A1-BF0D-7EED32B76F1E}" type="slidenum">
              <a:rPr lang="en-US"/>
              <a:t>4</a:t>
            </a:fld>
            <a:endParaRPr lang="en-US"/>
          </a:p>
        </p:txBody>
      </p:sp>
    </p:spTree>
    <p:extLst>
      <p:ext uri="{BB962C8B-B14F-4D97-AF65-F5344CB8AC3E}">
        <p14:creationId xmlns:p14="http://schemas.microsoft.com/office/powerpoint/2010/main" val="3996631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Humanities</a:t>
            </a:r>
            <a:endParaRPr lang="en-GB" dirty="0"/>
          </a:p>
        </p:txBody>
      </p:sp>
      <p:sp>
        <p:nvSpPr>
          <p:cNvPr id="4" name="Slide Number Placeholder 3"/>
          <p:cNvSpPr>
            <a:spLocks noGrp="1"/>
          </p:cNvSpPr>
          <p:nvPr>
            <p:ph type="sldNum" sz="quarter" idx="5"/>
          </p:nvPr>
        </p:nvSpPr>
        <p:spPr/>
        <p:txBody>
          <a:bodyPr/>
          <a:lstStyle/>
          <a:p>
            <a:fld id="{C01EEC4B-B171-47A1-BF0D-7EED32B76F1E}" type="slidenum">
              <a:rPr lang="en-US" smtClean="0"/>
              <a:t>5</a:t>
            </a:fld>
            <a:endParaRPr lang="en-US"/>
          </a:p>
        </p:txBody>
      </p:sp>
    </p:spTree>
    <p:extLst>
      <p:ext uri="{BB962C8B-B14F-4D97-AF65-F5344CB8AC3E}">
        <p14:creationId xmlns:p14="http://schemas.microsoft.com/office/powerpoint/2010/main" val="248781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TmB6ZN8Ejq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5.jpe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hyperlink" Target="https://www.youtube.com/watch?v=-aw59C-89P8" TargetMode="External"/><Relationship Id="rId1" Type="http://schemas.openxmlformats.org/officeDocument/2006/relationships/slideLayout" Target="../slideLayouts/slideLayout2.xml"/><Relationship Id="rId6" Type="http://schemas.openxmlformats.org/officeDocument/2006/relationships/hyperlink" Target="https://www.youtube.com/watch?v=_NtlwwGlUFI" TargetMode="External"/><Relationship Id="rId5" Type="http://schemas.openxmlformats.org/officeDocument/2006/relationships/image" Target="../media/image20.png"/><Relationship Id="rId4" Type="http://schemas.openxmlformats.org/officeDocument/2006/relationships/hyperlink" Target="https://www.youtube.com/watch?v=vn_hrOAKTa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B2C5AF-CC83-4246-8090-DD2566ED98A4}"/>
              </a:ext>
            </a:extLst>
          </p:cNvPr>
          <p:cNvSpPr/>
          <p:nvPr/>
        </p:nvSpPr>
        <p:spPr>
          <a:xfrm>
            <a:off x="4914900" y="390525"/>
            <a:ext cx="4895850" cy="38100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picture containing clock, drawing&#10;&#10;Description generated with very high confidence">
            <a:extLst>
              <a:ext uri="{FF2B5EF4-FFF2-40B4-BE49-F238E27FC236}">
                <a16:creationId xmlns:a16="http://schemas.microsoft.com/office/drawing/2014/main" id="{28BABBBC-43F6-4ED5-8EEC-DD91D0809E51}"/>
              </a:ext>
            </a:extLst>
          </p:cNvPr>
          <p:cNvPicPr>
            <a:picLocks noChangeAspect="1"/>
          </p:cNvPicPr>
          <p:nvPr/>
        </p:nvPicPr>
        <p:blipFill>
          <a:blip r:embed="rId3"/>
          <a:stretch>
            <a:fillRect/>
          </a:stretch>
        </p:blipFill>
        <p:spPr>
          <a:xfrm>
            <a:off x="671513" y="4605338"/>
            <a:ext cx="2219325" cy="1943100"/>
          </a:xfrm>
          <a:prstGeom prst="rect">
            <a:avLst/>
          </a:prstGeom>
        </p:spPr>
      </p:pic>
      <p:pic>
        <p:nvPicPr>
          <p:cNvPr id="8" name="Picture 8" descr="A picture containing object, clock, black, white&#10;&#10;Description generated with very high confidence">
            <a:extLst>
              <a:ext uri="{FF2B5EF4-FFF2-40B4-BE49-F238E27FC236}">
                <a16:creationId xmlns:a16="http://schemas.microsoft.com/office/drawing/2014/main" id="{351F6122-731F-4BD8-9761-80EF43425B8D}"/>
              </a:ext>
            </a:extLst>
          </p:cNvPr>
          <p:cNvPicPr>
            <a:picLocks noChangeAspect="1"/>
          </p:cNvPicPr>
          <p:nvPr/>
        </p:nvPicPr>
        <p:blipFill>
          <a:blip r:embed="rId4"/>
          <a:stretch>
            <a:fillRect/>
          </a:stretch>
        </p:blipFill>
        <p:spPr>
          <a:xfrm>
            <a:off x="2838450" y="4719638"/>
            <a:ext cx="1847850" cy="1828800"/>
          </a:xfrm>
          <a:prstGeom prst="rect">
            <a:avLst/>
          </a:prstGeom>
        </p:spPr>
      </p:pic>
      <p:pic>
        <p:nvPicPr>
          <p:cNvPr id="10" name="Picture 10" descr="A picture containing object, clock, drawing, white&#10;&#10;Description generated with very high confidence">
            <a:extLst>
              <a:ext uri="{FF2B5EF4-FFF2-40B4-BE49-F238E27FC236}">
                <a16:creationId xmlns:a16="http://schemas.microsoft.com/office/drawing/2014/main" id="{7BD831F0-586B-4D5C-AEBA-21DD84CF7F1F}"/>
              </a:ext>
            </a:extLst>
          </p:cNvPr>
          <p:cNvPicPr>
            <a:picLocks noChangeAspect="1"/>
          </p:cNvPicPr>
          <p:nvPr/>
        </p:nvPicPr>
        <p:blipFill>
          <a:blip r:embed="rId5"/>
          <a:stretch>
            <a:fillRect/>
          </a:stretch>
        </p:blipFill>
        <p:spPr>
          <a:xfrm>
            <a:off x="4686300" y="4776788"/>
            <a:ext cx="1895475" cy="1828800"/>
          </a:xfrm>
          <a:prstGeom prst="rect">
            <a:avLst/>
          </a:prstGeom>
        </p:spPr>
      </p:pic>
      <p:pic>
        <p:nvPicPr>
          <p:cNvPr id="12" name="Picture 12" descr="A close up of a clock&#10;&#10;Description generated with high confidence">
            <a:extLst>
              <a:ext uri="{FF2B5EF4-FFF2-40B4-BE49-F238E27FC236}">
                <a16:creationId xmlns:a16="http://schemas.microsoft.com/office/drawing/2014/main" id="{56A312B7-16A1-449C-947B-E4F99F2A1187}"/>
              </a:ext>
            </a:extLst>
          </p:cNvPr>
          <p:cNvPicPr>
            <a:picLocks noChangeAspect="1"/>
          </p:cNvPicPr>
          <p:nvPr/>
        </p:nvPicPr>
        <p:blipFill>
          <a:blip r:embed="rId6"/>
          <a:stretch>
            <a:fillRect/>
          </a:stretch>
        </p:blipFill>
        <p:spPr>
          <a:xfrm>
            <a:off x="6738938" y="4781550"/>
            <a:ext cx="1885950" cy="1828800"/>
          </a:xfrm>
          <a:prstGeom prst="rect">
            <a:avLst/>
          </a:prstGeom>
        </p:spPr>
      </p:pic>
      <p:pic>
        <p:nvPicPr>
          <p:cNvPr id="14" name="Picture 14" descr="A picture containing object, clock, drawing&#10;&#10;Description generated with very high confidence">
            <a:extLst>
              <a:ext uri="{FF2B5EF4-FFF2-40B4-BE49-F238E27FC236}">
                <a16:creationId xmlns:a16="http://schemas.microsoft.com/office/drawing/2014/main" id="{BF08ED1B-744B-453B-AACF-08C121A647CC}"/>
              </a:ext>
            </a:extLst>
          </p:cNvPr>
          <p:cNvPicPr>
            <a:picLocks noChangeAspect="1"/>
          </p:cNvPicPr>
          <p:nvPr/>
        </p:nvPicPr>
        <p:blipFill>
          <a:blip r:embed="rId7"/>
          <a:stretch>
            <a:fillRect/>
          </a:stretch>
        </p:blipFill>
        <p:spPr>
          <a:xfrm>
            <a:off x="8924925" y="4781550"/>
            <a:ext cx="1771650" cy="1828800"/>
          </a:xfrm>
          <a:prstGeom prst="rect">
            <a:avLst/>
          </a:prstGeom>
        </p:spPr>
      </p:pic>
      <p:pic>
        <p:nvPicPr>
          <p:cNvPr id="16" name="Picture 16" descr="A picture containing drawing&#10;&#10;Description generated with very high confidence">
            <a:extLst>
              <a:ext uri="{FF2B5EF4-FFF2-40B4-BE49-F238E27FC236}">
                <a16:creationId xmlns:a16="http://schemas.microsoft.com/office/drawing/2014/main" id="{21DF2E5D-01E8-4C67-97F0-7B8BAEDC9FC1}"/>
              </a:ext>
            </a:extLst>
          </p:cNvPr>
          <p:cNvPicPr>
            <a:picLocks noChangeAspect="1"/>
          </p:cNvPicPr>
          <p:nvPr/>
        </p:nvPicPr>
        <p:blipFill>
          <a:blip r:embed="rId8"/>
          <a:stretch>
            <a:fillRect/>
          </a:stretch>
        </p:blipFill>
        <p:spPr>
          <a:xfrm>
            <a:off x="728663" y="566738"/>
            <a:ext cx="1000125" cy="1019175"/>
          </a:xfrm>
          <a:prstGeom prst="rect">
            <a:avLst/>
          </a:prstGeom>
          <a:ln w="57150">
            <a:solidFill>
              <a:srgbClr val="FF0000"/>
            </a:solidFill>
          </a:ln>
        </p:spPr>
      </p:pic>
      <p:pic>
        <p:nvPicPr>
          <p:cNvPr id="18" name="Picture 18" descr="A close up of a logo&#10;&#10;Description generated with very high confidence">
            <a:extLst>
              <a:ext uri="{FF2B5EF4-FFF2-40B4-BE49-F238E27FC236}">
                <a16:creationId xmlns:a16="http://schemas.microsoft.com/office/drawing/2014/main" id="{3C0CD10C-6194-4DB4-B76A-B5460F76D90E}"/>
              </a:ext>
            </a:extLst>
          </p:cNvPr>
          <p:cNvPicPr>
            <a:picLocks noChangeAspect="1"/>
          </p:cNvPicPr>
          <p:nvPr/>
        </p:nvPicPr>
        <p:blipFill>
          <a:blip r:embed="rId9"/>
          <a:stretch>
            <a:fillRect/>
          </a:stretch>
        </p:blipFill>
        <p:spPr>
          <a:xfrm>
            <a:off x="2462213" y="566738"/>
            <a:ext cx="1000125" cy="1019175"/>
          </a:xfrm>
          <a:prstGeom prst="rect">
            <a:avLst/>
          </a:prstGeom>
          <a:ln w="57150">
            <a:solidFill>
              <a:srgbClr val="FFC000"/>
            </a:solidFill>
          </a:ln>
        </p:spPr>
      </p:pic>
      <p:pic>
        <p:nvPicPr>
          <p:cNvPr id="20" name="Picture 20" descr="A picture containing drawing&#10;&#10;Description generated with very high confidence">
            <a:extLst>
              <a:ext uri="{FF2B5EF4-FFF2-40B4-BE49-F238E27FC236}">
                <a16:creationId xmlns:a16="http://schemas.microsoft.com/office/drawing/2014/main" id="{E597A9FF-B111-4EEB-ADC3-D20A1244C5CD}"/>
              </a:ext>
            </a:extLst>
          </p:cNvPr>
          <p:cNvPicPr>
            <a:picLocks noChangeAspect="1"/>
          </p:cNvPicPr>
          <p:nvPr/>
        </p:nvPicPr>
        <p:blipFill>
          <a:blip r:embed="rId10"/>
          <a:stretch>
            <a:fillRect/>
          </a:stretch>
        </p:blipFill>
        <p:spPr>
          <a:xfrm>
            <a:off x="1671638" y="1909763"/>
            <a:ext cx="790575" cy="1019175"/>
          </a:xfrm>
          <a:prstGeom prst="rect">
            <a:avLst/>
          </a:prstGeom>
          <a:ln w="57150">
            <a:solidFill>
              <a:srgbClr val="FFFF00"/>
            </a:solidFill>
          </a:ln>
        </p:spPr>
      </p:pic>
      <p:pic>
        <p:nvPicPr>
          <p:cNvPr id="22" name="Picture 22" descr="A picture containing drawing&#10;&#10;Description generated with very high confidence">
            <a:extLst>
              <a:ext uri="{FF2B5EF4-FFF2-40B4-BE49-F238E27FC236}">
                <a16:creationId xmlns:a16="http://schemas.microsoft.com/office/drawing/2014/main" id="{E4B5485A-2CF3-431E-8CDF-F50CF186EB52}"/>
              </a:ext>
            </a:extLst>
          </p:cNvPr>
          <p:cNvPicPr>
            <a:picLocks noChangeAspect="1"/>
          </p:cNvPicPr>
          <p:nvPr/>
        </p:nvPicPr>
        <p:blipFill>
          <a:blip r:embed="rId11"/>
          <a:stretch>
            <a:fillRect/>
          </a:stretch>
        </p:blipFill>
        <p:spPr>
          <a:xfrm>
            <a:off x="581025" y="3195638"/>
            <a:ext cx="1009650" cy="1000125"/>
          </a:xfrm>
          <a:prstGeom prst="rect">
            <a:avLst/>
          </a:prstGeom>
          <a:ln w="57150">
            <a:solidFill>
              <a:srgbClr val="00B050"/>
            </a:solidFill>
          </a:ln>
        </p:spPr>
      </p:pic>
      <p:pic>
        <p:nvPicPr>
          <p:cNvPr id="24" name="Picture 24" descr="A picture containing weapon, window&#10;&#10;Description generated with very high confidence">
            <a:extLst>
              <a:ext uri="{FF2B5EF4-FFF2-40B4-BE49-F238E27FC236}">
                <a16:creationId xmlns:a16="http://schemas.microsoft.com/office/drawing/2014/main" id="{61CA868D-DB49-4319-AA58-7DFA39594A36}"/>
              </a:ext>
            </a:extLst>
          </p:cNvPr>
          <p:cNvPicPr>
            <a:picLocks noChangeAspect="1"/>
          </p:cNvPicPr>
          <p:nvPr/>
        </p:nvPicPr>
        <p:blipFill>
          <a:blip r:embed="rId12"/>
          <a:stretch>
            <a:fillRect/>
          </a:stretch>
        </p:blipFill>
        <p:spPr>
          <a:xfrm>
            <a:off x="2695575" y="3195638"/>
            <a:ext cx="895350" cy="904875"/>
          </a:xfrm>
          <a:prstGeom prst="rect">
            <a:avLst/>
          </a:prstGeom>
          <a:ln w="57150">
            <a:solidFill>
              <a:srgbClr val="0070C0"/>
            </a:solidFill>
          </a:ln>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1F243A-9923-41B9-A2B2-2A9CDAD4F0A9}"/>
              </a:ext>
            </a:extLst>
          </p:cNvPr>
          <p:cNvSpPr txBox="1"/>
          <p:nvPr/>
        </p:nvSpPr>
        <p:spPr>
          <a:xfrm>
            <a:off x="4178490" y="5304429"/>
            <a:ext cx="563197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hlinkClick r:id="rId3"/>
              </a:rPr>
              <a:t>https://www.youtube.com/watch?v=TmB6ZN8EjqE</a:t>
            </a:r>
            <a:endParaRPr lang="en-US" dirty="0"/>
          </a:p>
        </p:txBody>
      </p:sp>
      <p:pic>
        <p:nvPicPr>
          <p:cNvPr id="2" name="Picture 1">
            <a:extLst>
              <a:ext uri="{FF2B5EF4-FFF2-40B4-BE49-F238E27FC236}">
                <a16:creationId xmlns:a16="http://schemas.microsoft.com/office/drawing/2014/main" id="{8EEC6276-8209-4039-AC7F-43E744C6C3AF}"/>
              </a:ext>
            </a:extLst>
          </p:cNvPr>
          <p:cNvPicPr>
            <a:picLocks noChangeAspect="1"/>
          </p:cNvPicPr>
          <p:nvPr/>
        </p:nvPicPr>
        <p:blipFill>
          <a:blip r:embed="rId4"/>
          <a:stretch>
            <a:fillRect/>
          </a:stretch>
        </p:blipFill>
        <p:spPr>
          <a:xfrm>
            <a:off x="857910" y="1761948"/>
            <a:ext cx="1447925" cy="2408129"/>
          </a:xfrm>
          <a:prstGeom prst="rect">
            <a:avLst/>
          </a:prstGeom>
          <a:ln w="57150">
            <a:solidFill>
              <a:srgbClr val="0070C0"/>
            </a:solidFill>
          </a:ln>
        </p:spPr>
      </p:pic>
      <p:pic>
        <p:nvPicPr>
          <p:cNvPr id="3" name="Picture 2">
            <a:extLst>
              <a:ext uri="{FF2B5EF4-FFF2-40B4-BE49-F238E27FC236}">
                <a16:creationId xmlns:a16="http://schemas.microsoft.com/office/drawing/2014/main" id="{7BE8274B-50A9-46BA-B2AB-CA77CD09B12E}"/>
              </a:ext>
            </a:extLst>
          </p:cNvPr>
          <p:cNvPicPr>
            <a:picLocks noChangeAspect="1"/>
          </p:cNvPicPr>
          <p:nvPr/>
        </p:nvPicPr>
        <p:blipFill rotWithShape="1">
          <a:blip r:embed="rId5"/>
          <a:srcRect l="6361" t="15528" r="34304" b="22653"/>
          <a:stretch/>
        </p:blipFill>
        <p:spPr>
          <a:xfrm>
            <a:off x="3565003" y="648183"/>
            <a:ext cx="7234177" cy="4239558"/>
          </a:xfrm>
          <a:prstGeom prst="rect">
            <a:avLst/>
          </a:prstGeom>
        </p:spPr>
      </p:pic>
    </p:spTree>
    <p:extLst>
      <p:ext uri="{BB962C8B-B14F-4D97-AF65-F5344CB8AC3E}">
        <p14:creationId xmlns:p14="http://schemas.microsoft.com/office/powerpoint/2010/main" val="3701150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DFF132-F8BF-4F1C-99AF-54A480FFFFEF}"/>
              </a:ext>
            </a:extLst>
          </p:cNvPr>
          <p:cNvSpPr/>
          <p:nvPr/>
        </p:nvSpPr>
        <p:spPr>
          <a:xfrm>
            <a:off x="3432413" y="241644"/>
            <a:ext cx="5106535" cy="4014715"/>
          </a:xfrm>
          <a:prstGeom prst="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8D48B62-9504-433C-A8E6-4B1860676EB0}"/>
              </a:ext>
            </a:extLst>
          </p:cNvPr>
          <p:cNvSpPr txBox="1"/>
          <p:nvPr/>
        </p:nvSpPr>
        <p:spPr>
          <a:xfrm>
            <a:off x="391236" y="516339"/>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HP, TI, SO, BS and BG- Drag the red items into the box</a:t>
            </a:r>
          </a:p>
        </p:txBody>
      </p:sp>
      <p:pic>
        <p:nvPicPr>
          <p:cNvPr id="1026" name="Picture 2" descr="Image result for bluebrries">
            <a:extLst>
              <a:ext uri="{FF2B5EF4-FFF2-40B4-BE49-F238E27FC236}">
                <a16:creationId xmlns:a16="http://schemas.microsoft.com/office/drawing/2014/main" id="{26F96F6D-BFAF-4D90-A21B-E3BF99D8CD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247" y="4515551"/>
            <a:ext cx="3151208" cy="21008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blue foam kids">
            <a:extLst>
              <a:ext uri="{FF2B5EF4-FFF2-40B4-BE49-F238E27FC236}">
                <a16:creationId xmlns:a16="http://schemas.microsoft.com/office/drawing/2014/main" id="{408BA5AF-4732-4304-99E6-1EFBB9372B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4621" y="4344100"/>
            <a:ext cx="2443705" cy="24437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lue playdough">
            <a:extLst>
              <a:ext uri="{FF2B5EF4-FFF2-40B4-BE49-F238E27FC236}">
                <a16:creationId xmlns:a16="http://schemas.microsoft.com/office/drawing/2014/main" id="{DCCC6ABC-8B0B-49D1-A8DC-58A53BB16E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1492" y="4256359"/>
            <a:ext cx="2270123" cy="2237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225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DFF132-F8BF-4F1C-99AF-54A480FFFFEF}"/>
              </a:ext>
            </a:extLst>
          </p:cNvPr>
          <p:cNvSpPr/>
          <p:nvPr/>
        </p:nvSpPr>
        <p:spPr>
          <a:xfrm>
            <a:off x="3432413" y="276368"/>
            <a:ext cx="5106535" cy="4014715"/>
          </a:xfrm>
          <a:prstGeom prst="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8D48B62-9504-433C-A8E6-4B1860676EB0}"/>
              </a:ext>
            </a:extLst>
          </p:cNvPr>
          <p:cNvSpPr txBox="1"/>
          <p:nvPr/>
        </p:nvSpPr>
        <p:spPr>
          <a:xfrm>
            <a:off x="391236" y="516339"/>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ML, JM and AM- Drag the red items into the box</a:t>
            </a:r>
          </a:p>
        </p:txBody>
      </p:sp>
      <p:pic>
        <p:nvPicPr>
          <p:cNvPr id="8" name="Picture 7">
            <a:extLst>
              <a:ext uri="{FF2B5EF4-FFF2-40B4-BE49-F238E27FC236}">
                <a16:creationId xmlns:a16="http://schemas.microsoft.com/office/drawing/2014/main" id="{34C50141-5CBA-46A6-BE63-B67800FF9FF2}"/>
              </a:ext>
            </a:extLst>
          </p:cNvPr>
          <p:cNvPicPr>
            <a:picLocks noChangeAspect="1"/>
          </p:cNvPicPr>
          <p:nvPr/>
        </p:nvPicPr>
        <p:blipFill>
          <a:blip r:embed="rId3"/>
          <a:stretch>
            <a:fillRect/>
          </a:stretch>
        </p:blipFill>
        <p:spPr>
          <a:xfrm>
            <a:off x="8650143" y="4410271"/>
            <a:ext cx="2450804" cy="2450804"/>
          </a:xfrm>
          <a:prstGeom prst="rect">
            <a:avLst/>
          </a:prstGeom>
        </p:spPr>
      </p:pic>
      <p:pic>
        <p:nvPicPr>
          <p:cNvPr id="3" name="Picture 2">
            <a:extLst>
              <a:ext uri="{FF2B5EF4-FFF2-40B4-BE49-F238E27FC236}">
                <a16:creationId xmlns:a16="http://schemas.microsoft.com/office/drawing/2014/main" id="{311136FA-3AC1-43CA-917A-557476F7E2D6}"/>
              </a:ext>
            </a:extLst>
          </p:cNvPr>
          <p:cNvPicPr>
            <a:picLocks noChangeAspect="1"/>
          </p:cNvPicPr>
          <p:nvPr/>
        </p:nvPicPr>
        <p:blipFill>
          <a:blip r:embed="rId4"/>
          <a:stretch>
            <a:fillRect/>
          </a:stretch>
        </p:blipFill>
        <p:spPr>
          <a:xfrm>
            <a:off x="2610920" y="4641939"/>
            <a:ext cx="2633700" cy="1975275"/>
          </a:xfrm>
          <a:prstGeom prst="rect">
            <a:avLst/>
          </a:prstGeom>
        </p:spPr>
      </p:pic>
      <p:pic>
        <p:nvPicPr>
          <p:cNvPr id="9" name="Picture 6" descr="Image result for blue playdough">
            <a:extLst>
              <a:ext uri="{FF2B5EF4-FFF2-40B4-BE49-F238E27FC236}">
                <a16:creationId xmlns:a16="http://schemas.microsoft.com/office/drawing/2014/main" id="{AA274F11-299B-4E3B-9EF9-075CEB7DF5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85583" y="2173168"/>
            <a:ext cx="2270123" cy="22371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result for blue foam kids">
            <a:extLst>
              <a:ext uri="{FF2B5EF4-FFF2-40B4-BE49-F238E27FC236}">
                <a16:creationId xmlns:a16="http://schemas.microsoft.com/office/drawing/2014/main" id="{85D67BE5-EEEB-4C04-AF18-5BA93595FDB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2073" y="4291083"/>
            <a:ext cx="2443705" cy="24437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bluebrries">
            <a:extLst>
              <a:ext uri="{FF2B5EF4-FFF2-40B4-BE49-F238E27FC236}">
                <a16:creationId xmlns:a16="http://schemas.microsoft.com/office/drawing/2014/main" id="{F905F757-6D17-48D3-BAA3-1E161BA410B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13761" y="4705720"/>
            <a:ext cx="2867241" cy="1911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725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8976F-6C59-4A70-BAFB-578937F474B5}"/>
              </a:ext>
            </a:extLst>
          </p:cNvPr>
          <p:cNvSpPr>
            <a:spLocks noGrp="1"/>
          </p:cNvSpPr>
          <p:nvPr>
            <p:ph type="title"/>
          </p:nvPr>
        </p:nvSpPr>
        <p:spPr>
          <a:xfrm>
            <a:off x="459906" y="2766218"/>
            <a:ext cx="10515600" cy="1325563"/>
          </a:xfrm>
        </p:spPr>
        <p:txBody>
          <a:bodyPr>
            <a:normAutofit fontScale="90000"/>
          </a:bodyPr>
          <a:lstStyle/>
          <a:p>
            <a:r>
              <a:rPr lang="en-US" b="1" u="sng" dirty="0"/>
              <a:t>Expressive Arts- Messy play</a:t>
            </a:r>
            <a:br>
              <a:rPr lang="en-US" dirty="0"/>
            </a:br>
            <a:br>
              <a:rPr lang="en-US" dirty="0"/>
            </a:br>
            <a:r>
              <a:rPr lang="en-US" dirty="0"/>
              <a:t>In the home packs, messy play items were provided. You can use these now. Hide some items in the messy play for the pupils to find.</a:t>
            </a:r>
            <a:br>
              <a:rPr lang="en-US" dirty="0"/>
            </a:br>
            <a:br>
              <a:rPr lang="en-US" dirty="0"/>
            </a:br>
            <a:r>
              <a:rPr lang="en-US" dirty="0"/>
              <a:t>Playdough was also provided.</a:t>
            </a:r>
            <a:br>
              <a:rPr lang="en-US" dirty="0"/>
            </a:br>
            <a:br>
              <a:rPr lang="en-US" dirty="0"/>
            </a:br>
            <a:r>
              <a:rPr lang="en-US" dirty="0"/>
              <a:t>You could refer to the activity lesson plan on Ty Gwyn website for ideas of what to do now (based on pupil's targets). </a:t>
            </a:r>
            <a:br>
              <a:rPr lang="en-US" dirty="0"/>
            </a:br>
            <a:endParaRPr lang="en-GB" dirty="0"/>
          </a:p>
        </p:txBody>
      </p:sp>
    </p:spTree>
    <p:extLst>
      <p:ext uri="{BB962C8B-B14F-4D97-AF65-F5344CB8AC3E}">
        <p14:creationId xmlns:p14="http://schemas.microsoft.com/office/powerpoint/2010/main" val="431592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0E9E0-EBBA-4EDD-B9A5-FCF76715C991}"/>
              </a:ext>
            </a:extLst>
          </p:cNvPr>
          <p:cNvSpPr>
            <a:spLocks noGrp="1"/>
          </p:cNvSpPr>
          <p:nvPr>
            <p:ph type="title"/>
          </p:nvPr>
        </p:nvSpPr>
        <p:spPr/>
        <p:txBody>
          <a:bodyPr/>
          <a:lstStyle/>
          <a:p>
            <a:r>
              <a:rPr lang="en-US" dirty="0"/>
              <a:t>Welsh- here are some Welsh music clips we enjoy in school</a:t>
            </a:r>
            <a:endParaRPr lang="en-GB" dirty="0"/>
          </a:p>
        </p:txBody>
      </p:sp>
      <p:sp>
        <p:nvSpPr>
          <p:cNvPr id="4" name="Rectangle 3">
            <a:extLst>
              <a:ext uri="{FF2B5EF4-FFF2-40B4-BE49-F238E27FC236}">
                <a16:creationId xmlns:a16="http://schemas.microsoft.com/office/drawing/2014/main" id="{F4FDE247-03A2-4443-8D12-BA6FCBE95655}"/>
              </a:ext>
            </a:extLst>
          </p:cNvPr>
          <p:cNvSpPr/>
          <p:nvPr/>
        </p:nvSpPr>
        <p:spPr>
          <a:xfrm>
            <a:off x="414806" y="4749044"/>
            <a:ext cx="3289093" cy="646331"/>
          </a:xfrm>
          <a:prstGeom prst="rect">
            <a:avLst/>
          </a:prstGeom>
        </p:spPr>
        <p:txBody>
          <a:bodyPr wrap="square">
            <a:spAutoFit/>
          </a:bodyPr>
          <a:lstStyle/>
          <a:p>
            <a:r>
              <a:rPr lang="en-GB" dirty="0">
                <a:hlinkClick r:id="rId2"/>
              </a:rPr>
              <a:t>https://www.youtube.com/watch?v=-aw59C-89P8</a:t>
            </a:r>
            <a:endParaRPr lang="en-GB" dirty="0"/>
          </a:p>
        </p:txBody>
      </p:sp>
      <p:pic>
        <p:nvPicPr>
          <p:cNvPr id="5" name="Picture 4">
            <a:extLst>
              <a:ext uri="{FF2B5EF4-FFF2-40B4-BE49-F238E27FC236}">
                <a16:creationId xmlns:a16="http://schemas.microsoft.com/office/drawing/2014/main" id="{48D1CE5B-E985-4A91-BE20-867A63810101}"/>
              </a:ext>
            </a:extLst>
          </p:cNvPr>
          <p:cNvPicPr>
            <a:picLocks noChangeAspect="1"/>
          </p:cNvPicPr>
          <p:nvPr/>
        </p:nvPicPr>
        <p:blipFill rotWithShape="1">
          <a:blip r:embed="rId3"/>
          <a:srcRect l="15664" t="18227" r="41805" b="21014"/>
          <a:stretch/>
        </p:blipFill>
        <p:spPr>
          <a:xfrm>
            <a:off x="567160" y="1959569"/>
            <a:ext cx="3136739" cy="2520594"/>
          </a:xfrm>
          <a:prstGeom prst="rect">
            <a:avLst/>
          </a:prstGeom>
        </p:spPr>
      </p:pic>
      <p:sp>
        <p:nvSpPr>
          <p:cNvPr id="6" name="Rectangle 5">
            <a:extLst>
              <a:ext uri="{FF2B5EF4-FFF2-40B4-BE49-F238E27FC236}">
                <a16:creationId xmlns:a16="http://schemas.microsoft.com/office/drawing/2014/main" id="{650FD3CA-B682-4B56-9757-A7AA6793C242}"/>
              </a:ext>
            </a:extLst>
          </p:cNvPr>
          <p:cNvSpPr/>
          <p:nvPr/>
        </p:nvSpPr>
        <p:spPr>
          <a:xfrm>
            <a:off x="4146701" y="4795342"/>
            <a:ext cx="3631488" cy="646331"/>
          </a:xfrm>
          <a:prstGeom prst="rect">
            <a:avLst/>
          </a:prstGeom>
        </p:spPr>
        <p:txBody>
          <a:bodyPr wrap="square">
            <a:spAutoFit/>
          </a:bodyPr>
          <a:lstStyle/>
          <a:p>
            <a:r>
              <a:rPr lang="en-GB" dirty="0">
                <a:hlinkClick r:id="rId4"/>
              </a:rPr>
              <a:t>https://www.youtube.com/watch?v=vn_hrOAKTaM</a:t>
            </a:r>
            <a:endParaRPr lang="en-GB" dirty="0"/>
          </a:p>
        </p:txBody>
      </p:sp>
      <p:pic>
        <p:nvPicPr>
          <p:cNvPr id="7" name="Picture 6">
            <a:extLst>
              <a:ext uri="{FF2B5EF4-FFF2-40B4-BE49-F238E27FC236}">
                <a16:creationId xmlns:a16="http://schemas.microsoft.com/office/drawing/2014/main" id="{5183888C-669F-4C52-82FA-5DA153B23573}"/>
              </a:ext>
            </a:extLst>
          </p:cNvPr>
          <p:cNvPicPr>
            <a:picLocks noChangeAspect="1"/>
          </p:cNvPicPr>
          <p:nvPr/>
        </p:nvPicPr>
        <p:blipFill rotWithShape="1">
          <a:blip r:embed="rId5"/>
          <a:srcRect l="8259" t="17890" r="34114" b="21327"/>
          <a:stretch/>
        </p:blipFill>
        <p:spPr>
          <a:xfrm>
            <a:off x="3971598" y="2038687"/>
            <a:ext cx="3981693" cy="2362357"/>
          </a:xfrm>
          <a:prstGeom prst="rect">
            <a:avLst/>
          </a:prstGeom>
        </p:spPr>
      </p:pic>
      <p:sp>
        <p:nvSpPr>
          <p:cNvPr id="8" name="Rectangle 7">
            <a:extLst>
              <a:ext uri="{FF2B5EF4-FFF2-40B4-BE49-F238E27FC236}">
                <a16:creationId xmlns:a16="http://schemas.microsoft.com/office/drawing/2014/main" id="{9BA3F00D-E77A-4EDE-A0DA-A89D836C119E}"/>
              </a:ext>
            </a:extLst>
          </p:cNvPr>
          <p:cNvSpPr/>
          <p:nvPr/>
        </p:nvSpPr>
        <p:spPr>
          <a:xfrm>
            <a:off x="8341189" y="4749043"/>
            <a:ext cx="3436005" cy="646331"/>
          </a:xfrm>
          <a:prstGeom prst="rect">
            <a:avLst/>
          </a:prstGeom>
        </p:spPr>
        <p:txBody>
          <a:bodyPr wrap="square">
            <a:spAutoFit/>
          </a:bodyPr>
          <a:lstStyle/>
          <a:p>
            <a:r>
              <a:rPr lang="en-GB" dirty="0">
                <a:hlinkClick r:id="rId6"/>
              </a:rPr>
              <a:t>https://www.youtube.com/watch?v=_NtlwwGlUFI</a:t>
            </a:r>
            <a:endParaRPr lang="en-GB" dirty="0"/>
          </a:p>
        </p:txBody>
      </p:sp>
      <p:pic>
        <p:nvPicPr>
          <p:cNvPr id="9" name="Picture 8">
            <a:extLst>
              <a:ext uri="{FF2B5EF4-FFF2-40B4-BE49-F238E27FC236}">
                <a16:creationId xmlns:a16="http://schemas.microsoft.com/office/drawing/2014/main" id="{1C3A6282-99A9-416A-80D2-8286E2FB535B}"/>
              </a:ext>
            </a:extLst>
          </p:cNvPr>
          <p:cNvPicPr>
            <a:picLocks noChangeAspect="1"/>
          </p:cNvPicPr>
          <p:nvPr/>
        </p:nvPicPr>
        <p:blipFill rotWithShape="1">
          <a:blip r:embed="rId7"/>
          <a:srcRect l="6875" t="18227" r="33829" b="20653"/>
          <a:stretch/>
        </p:blipFill>
        <p:spPr>
          <a:xfrm>
            <a:off x="8220990" y="2108957"/>
            <a:ext cx="3814823" cy="2211849"/>
          </a:xfrm>
          <a:prstGeom prst="rect">
            <a:avLst/>
          </a:prstGeom>
        </p:spPr>
      </p:pic>
    </p:spTree>
    <p:extLst>
      <p:ext uri="{BB962C8B-B14F-4D97-AF65-F5344CB8AC3E}">
        <p14:creationId xmlns:p14="http://schemas.microsoft.com/office/powerpoint/2010/main" val="5766627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TotalTime>
  <Words>178</Words>
  <Application>Microsoft Office PowerPoint</Application>
  <PresentationFormat>Widescreen</PresentationFormat>
  <Paragraphs>20</Paragraphs>
  <Slides>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Expressive Arts- Messy play  In the home packs, messy play items were provided. You can use these now. Hide some items in the messy play for the pupils to find.  Playdough was also provided.  You could refer to the activity lesson plan on Ty Gwyn website for ideas of what to do now (based on pupil's targets).  </vt:lpstr>
      <vt:lpstr>Welsh- here are some Welsh music clips we enjoy in school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Lloyd Taylor</dc:creator>
  <cp:lastModifiedBy>Lloyd Taylor</cp:lastModifiedBy>
  <cp:revision>168</cp:revision>
  <dcterms:created xsi:type="dcterms:W3CDTF">2020-03-23T08:35:44Z</dcterms:created>
  <dcterms:modified xsi:type="dcterms:W3CDTF">2020-03-23T09:51:08Z</dcterms:modified>
</cp:coreProperties>
</file>