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5" Type="http://schemas.openxmlformats.org/officeDocument/2006/relationships/notesMaster" Target="notesMasters/notesMaster1.xml"/><Relationship Id="rId19" Type="http://schemas.openxmlformats.org/officeDocument/2006/relationships/slide" Target="slides/slide14.xml"/><Relationship Id="rId6" Type="http://schemas.openxmlformats.org/officeDocument/2006/relationships/slide" Target="slides/slide1.xml"/><Relationship Id="rId18" Type="http://schemas.openxmlformats.org/officeDocument/2006/relationships/slide" Target="slides/slide13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g73c05c2a34_0_2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2" name="Google Shape;102;g73c05c2a34_0_2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g73c05c2a34_0_2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7" name="Google Shape;107;g73c05c2a34_0_2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g73c05c2a34_0_3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3" name="Google Shape;113;g73c05c2a34_0_3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g73c05c2a34_0_3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8" name="Google Shape;118;g73c05c2a34_0_3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g73c05c2a34_0_3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3" name="Google Shape;123;g73c05c2a34_0_3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g73c05c2a34_0_3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9" name="Google Shape;129;g73c05c2a34_0_3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g73c05c2a34_0_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" name="Google Shape;58;g73c05c2a34_0_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g73c05c2a34_0_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" name="Google Shape;64;g73c05c2a34_0_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g73c05c2a34_0_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" name="Google Shape;70;g73c05c2a34_0_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g73c05c2a34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6" name="Google Shape;76;g73c05c2a34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g73c05c2a34_0_1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1" name="Google Shape;81;g73c05c2a34_0_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g73c05c2a34_0_1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6" name="Google Shape;86;g73c05c2a34_0_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g73c05c2a34_0_1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2" name="Google Shape;92;g73c05c2a34_0_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g73c05c2a34_0_2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7" name="Google Shape;97;g73c05c2a34_0_2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jp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3.jp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3.jp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1.jp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7.jp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2.jp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9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6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8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5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4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2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0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5.jp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4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Google Shape;54;p13"/>
          <p:cNvPicPr preferRelativeResize="0"/>
          <p:nvPr/>
        </p:nvPicPr>
        <p:blipFill rotWithShape="1">
          <a:blip r:embed="rId3">
            <a:alphaModFix/>
          </a:blip>
          <a:srcRect b="11190" l="0" r="0" t="7601"/>
          <a:stretch/>
        </p:blipFill>
        <p:spPr>
          <a:xfrm>
            <a:off x="3044875" y="134850"/>
            <a:ext cx="3375875" cy="4873795"/>
          </a:xfrm>
          <a:prstGeom prst="rect">
            <a:avLst/>
          </a:prstGeom>
          <a:noFill/>
          <a:ln>
            <a:noFill/>
          </a:ln>
        </p:spPr>
      </p:pic>
      <p:pic>
        <p:nvPicPr>
          <p:cNvPr id="55" name="Google Shape;55;p13"/>
          <p:cNvPicPr preferRelativeResize="0"/>
          <p:nvPr/>
        </p:nvPicPr>
        <p:blipFill rotWithShape="1">
          <a:blip r:embed="rId3">
            <a:alphaModFix/>
          </a:blip>
          <a:srcRect b="11190" l="0" r="0" t="7601"/>
          <a:stretch/>
        </p:blipFill>
        <p:spPr>
          <a:xfrm>
            <a:off x="3044875" y="134850"/>
            <a:ext cx="3375875" cy="487379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" name="Google Shape;104;p22"/>
          <p:cNvPicPr preferRelativeResize="0"/>
          <p:nvPr/>
        </p:nvPicPr>
        <p:blipFill rotWithShape="1">
          <a:blip r:embed="rId3">
            <a:alphaModFix/>
          </a:blip>
          <a:srcRect b="0" l="7350" r="3870" t="1739"/>
          <a:stretch/>
        </p:blipFill>
        <p:spPr>
          <a:xfrm rot="-5400000">
            <a:off x="2069003" y="-1121913"/>
            <a:ext cx="5005998" cy="738733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" name="Google Shape;109;p23"/>
          <p:cNvPicPr preferRelativeResize="0"/>
          <p:nvPr/>
        </p:nvPicPr>
        <p:blipFill rotWithShape="1">
          <a:blip r:embed="rId3">
            <a:alphaModFix/>
          </a:blip>
          <a:srcRect b="0" l="10775" r="5105" t="0"/>
          <a:stretch/>
        </p:blipFill>
        <p:spPr>
          <a:xfrm rot="-5400000">
            <a:off x="2142677" y="-1396675"/>
            <a:ext cx="5010125" cy="7941578"/>
          </a:xfrm>
          <a:prstGeom prst="rect">
            <a:avLst/>
          </a:prstGeom>
          <a:noFill/>
          <a:ln>
            <a:noFill/>
          </a:ln>
        </p:spPr>
      </p:pic>
      <p:sp>
        <p:nvSpPr>
          <p:cNvPr id="110" name="Google Shape;110;p23"/>
          <p:cNvSpPr txBox="1"/>
          <p:nvPr/>
        </p:nvSpPr>
        <p:spPr>
          <a:xfrm>
            <a:off x="5051475" y="4740900"/>
            <a:ext cx="2865300" cy="40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0000"/>
                </a:solidFill>
              </a:rPr>
              <a:t>Resource: Animal sounds</a:t>
            </a:r>
            <a:endParaRPr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5" name="Google Shape;115;p24"/>
          <p:cNvPicPr preferRelativeResize="0"/>
          <p:nvPr/>
        </p:nvPicPr>
        <p:blipFill rotWithShape="1">
          <a:blip r:embed="rId3">
            <a:alphaModFix/>
          </a:blip>
          <a:srcRect b="0" l="8983" r="5707" t="1603"/>
          <a:stretch/>
        </p:blipFill>
        <p:spPr>
          <a:xfrm rot="-5400000">
            <a:off x="2057628" y="-1286649"/>
            <a:ext cx="4998097" cy="768645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0" name="Google Shape;120;p25"/>
          <p:cNvPicPr preferRelativeResize="0"/>
          <p:nvPr/>
        </p:nvPicPr>
        <p:blipFill rotWithShape="1">
          <a:blip r:embed="rId3">
            <a:alphaModFix/>
          </a:blip>
          <a:srcRect b="0" l="7200" r="8681" t="0"/>
          <a:stretch/>
        </p:blipFill>
        <p:spPr>
          <a:xfrm rot="-5400000">
            <a:off x="2139351" y="-1312776"/>
            <a:ext cx="4959277" cy="786097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5" name="Google Shape;125;p26"/>
          <p:cNvPicPr preferRelativeResize="0"/>
          <p:nvPr/>
        </p:nvPicPr>
        <p:blipFill rotWithShape="1">
          <a:blip r:embed="rId3">
            <a:alphaModFix/>
          </a:blip>
          <a:srcRect b="0" l="3024" r="3908" t="0"/>
          <a:stretch/>
        </p:blipFill>
        <p:spPr>
          <a:xfrm rot="-5400000">
            <a:off x="2025341" y="-1076851"/>
            <a:ext cx="5093323" cy="7297204"/>
          </a:xfrm>
          <a:prstGeom prst="rect">
            <a:avLst/>
          </a:prstGeom>
          <a:noFill/>
          <a:ln>
            <a:noFill/>
          </a:ln>
        </p:spPr>
      </p:pic>
      <p:sp>
        <p:nvSpPr>
          <p:cNvPr id="126" name="Google Shape;126;p26"/>
          <p:cNvSpPr txBox="1"/>
          <p:nvPr/>
        </p:nvSpPr>
        <p:spPr>
          <a:xfrm>
            <a:off x="4710900" y="4566125"/>
            <a:ext cx="3509700" cy="55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0000"/>
                </a:solidFill>
              </a:rPr>
              <a:t>Resource: ‘Boo!’ Sound effect</a:t>
            </a:r>
            <a:endParaRPr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1" name="Google Shape;131;p27"/>
          <p:cNvPicPr preferRelativeResize="0"/>
          <p:nvPr/>
        </p:nvPicPr>
        <p:blipFill rotWithShape="1">
          <a:blip r:embed="rId3">
            <a:alphaModFix/>
          </a:blip>
          <a:srcRect b="0" l="3544" r="10846" t="0"/>
          <a:stretch/>
        </p:blipFill>
        <p:spPr>
          <a:xfrm rot="5400000">
            <a:off x="2047126" y="-1203573"/>
            <a:ext cx="4896053" cy="76253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" name="Google Shape;60;p14"/>
          <p:cNvPicPr preferRelativeResize="0"/>
          <p:nvPr/>
        </p:nvPicPr>
        <p:blipFill rotWithShape="1">
          <a:blip r:embed="rId3">
            <a:alphaModFix/>
          </a:blip>
          <a:srcRect b="2085" l="9752" r="4322" t="1370"/>
          <a:stretch/>
        </p:blipFill>
        <p:spPr>
          <a:xfrm rot="-5400000">
            <a:off x="1984661" y="-1234084"/>
            <a:ext cx="5080698" cy="7611670"/>
          </a:xfrm>
          <a:prstGeom prst="rect">
            <a:avLst/>
          </a:prstGeom>
          <a:noFill/>
          <a:ln>
            <a:noFill/>
          </a:ln>
        </p:spPr>
      </p:pic>
      <p:sp>
        <p:nvSpPr>
          <p:cNvPr id="61" name="Google Shape;61;p14"/>
          <p:cNvSpPr txBox="1"/>
          <p:nvPr/>
        </p:nvSpPr>
        <p:spPr>
          <a:xfrm>
            <a:off x="172600" y="161100"/>
            <a:ext cx="1415400" cy="793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0000"/>
                </a:solidFill>
              </a:rPr>
              <a:t>Resource: Dark material</a:t>
            </a:r>
            <a:endParaRPr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Google Shape;66;p15"/>
          <p:cNvPicPr preferRelativeResize="0"/>
          <p:nvPr/>
        </p:nvPicPr>
        <p:blipFill rotWithShape="1">
          <a:blip r:embed="rId3">
            <a:alphaModFix/>
          </a:blip>
          <a:srcRect b="0" l="8461" r="3849" t="0"/>
          <a:stretch/>
        </p:blipFill>
        <p:spPr>
          <a:xfrm rot="-5400000">
            <a:off x="1915783" y="-1277251"/>
            <a:ext cx="5063129" cy="7697995"/>
          </a:xfrm>
          <a:prstGeom prst="rect">
            <a:avLst/>
          </a:prstGeom>
          <a:noFill/>
          <a:ln>
            <a:noFill/>
          </a:ln>
        </p:spPr>
      </p:pic>
      <p:sp>
        <p:nvSpPr>
          <p:cNvPr id="67" name="Google Shape;67;p15"/>
          <p:cNvSpPr txBox="1"/>
          <p:nvPr/>
        </p:nvSpPr>
        <p:spPr>
          <a:xfrm>
            <a:off x="4487600" y="4712725"/>
            <a:ext cx="4418700" cy="33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0000"/>
                </a:solidFill>
              </a:rPr>
              <a:t>Resource: Skeleton stick puppets of different sizes.</a:t>
            </a:r>
            <a:endParaRPr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" name="Google Shape;72;p16"/>
          <p:cNvPicPr preferRelativeResize="0"/>
          <p:nvPr/>
        </p:nvPicPr>
        <p:blipFill rotWithShape="1">
          <a:blip r:embed="rId3">
            <a:alphaModFix/>
          </a:blip>
          <a:srcRect b="0" l="7360" r="4175" t="0"/>
          <a:stretch/>
        </p:blipFill>
        <p:spPr>
          <a:xfrm rot="-5400000">
            <a:off x="1965503" y="-1240950"/>
            <a:ext cx="5059273" cy="7625379"/>
          </a:xfrm>
          <a:prstGeom prst="rect">
            <a:avLst/>
          </a:prstGeom>
          <a:noFill/>
          <a:ln>
            <a:noFill/>
          </a:ln>
        </p:spPr>
      </p:pic>
      <p:sp>
        <p:nvSpPr>
          <p:cNvPr id="73" name="Google Shape;73;p16"/>
          <p:cNvSpPr txBox="1"/>
          <p:nvPr/>
        </p:nvSpPr>
        <p:spPr>
          <a:xfrm>
            <a:off x="4725300" y="4689725"/>
            <a:ext cx="4418700" cy="33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0000"/>
                </a:solidFill>
              </a:rPr>
              <a:t>Resource: Skeleton stick puppets of different sizes.</a:t>
            </a:r>
            <a:endParaRPr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8" name="Google Shape;78;p17"/>
          <p:cNvPicPr preferRelativeResize="0"/>
          <p:nvPr/>
        </p:nvPicPr>
        <p:blipFill rotWithShape="1">
          <a:blip r:embed="rId3">
            <a:alphaModFix/>
          </a:blip>
          <a:srcRect b="0" l="4190" r="2272" t="0"/>
          <a:stretch/>
        </p:blipFill>
        <p:spPr>
          <a:xfrm rot="-5400000">
            <a:off x="1818102" y="-978049"/>
            <a:ext cx="5047721" cy="71953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3" name="Google Shape;83;p18"/>
          <p:cNvPicPr preferRelativeResize="0"/>
          <p:nvPr/>
        </p:nvPicPr>
        <p:blipFill rotWithShape="1">
          <a:blip r:embed="rId3">
            <a:alphaModFix/>
          </a:blip>
          <a:srcRect b="2416" l="8980" r="3919" t="3172"/>
          <a:stretch/>
        </p:blipFill>
        <p:spPr>
          <a:xfrm rot="-5400000">
            <a:off x="2028122" y="-1104649"/>
            <a:ext cx="5087751" cy="735279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8" name="Google Shape;88;p19"/>
          <p:cNvPicPr preferRelativeResize="0"/>
          <p:nvPr/>
        </p:nvPicPr>
        <p:blipFill rotWithShape="1">
          <a:blip r:embed="rId3">
            <a:alphaModFix/>
          </a:blip>
          <a:srcRect b="0" l="10182" r="3012" t="0"/>
          <a:stretch/>
        </p:blipFill>
        <p:spPr>
          <a:xfrm rot="-5400000">
            <a:off x="2084388" y="-1249427"/>
            <a:ext cx="4975228" cy="7642354"/>
          </a:xfrm>
          <a:prstGeom prst="rect">
            <a:avLst/>
          </a:prstGeom>
          <a:noFill/>
          <a:ln>
            <a:noFill/>
          </a:ln>
        </p:spPr>
      </p:pic>
      <p:sp>
        <p:nvSpPr>
          <p:cNvPr id="89" name="Google Shape;89;p19"/>
          <p:cNvSpPr txBox="1"/>
          <p:nvPr/>
        </p:nvSpPr>
        <p:spPr>
          <a:xfrm>
            <a:off x="4665075" y="4602700"/>
            <a:ext cx="3728100" cy="40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0000"/>
                </a:solidFill>
              </a:rPr>
              <a:t>Resource: Sing the song with your child.</a:t>
            </a:r>
            <a:endParaRPr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4" name="Google Shape;94;p20"/>
          <p:cNvPicPr preferRelativeResize="0"/>
          <p:nvPr/>
        </p:nvPicPr>
        <p:blipFill rotWithShape="1">
          <a:blip r:embed="rId3">
            <a:alphaModFix/>
          </a:blip>
          <a:srcRect b="0" l="6353" r="4161" t="3128"/>
          <a:stretch/>
        </p:blipFill>
        <p:spPr>
          <a:xfrm rot="-5400000">
            <a:off x="2069438" y="-1018485"/>
            <a:ext cx="4984028" cy="719360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9" name="Google Shape;99;p21"/>
          <p:cNvPicPr preferRelativeResize="0"/>
          <p:nvPr/>
        </p:nvPicPr>
        <p:blipFill rotWithShape="1">
          <a:blip r:embed="rId3">
            <a:alphaModFix/>
          </a:blip>
          <a:srcRect b="2676" l="6594" r="4524" t="0"/>
          <a:stretch/>
        </p:blipFill>
        <p:spPr>
          <a:xfrm rot="-5400000">
            <a:off x="2137463" y="-1042313"/>
            <a:ext cx="4951551" cy="72281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