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1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5016F-F61F-4BA5-874E-8D83509F7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FA66DD-EF78-4E68-9920-280699E48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5D54D-2220-43BB-ABD0-7B606D922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62E3-CA03-41D0-A9F7-9345D8ED5B3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8ADE1-9C78-459C-A8EF-67D3C24C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EE1E0-9C5F-4DF4-BBED-5AF77E1D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3F51-778F-486A-9B67-5BB77DE63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20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22D59-7B21-49E2-B163-2D4BD8E72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C7B21-F6E7-44A8-B7BD-A632DE989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85E8D-6371-4091-AD47-33283500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62E3-CA03-41D0-A9F7-9345D8ED5B3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21442-76CD-4020-A9B7-DAA84349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9A1E9-034F-4395-AE85-77D647D20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3F51-778F-486A-9B67-5BB77DE63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94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913043-B639-4800-A232-78A32FCC89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C317A-A19A-4E82-9999-6774DFFC0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1FAB0-C6FA-484A-8945-C1DCF26A7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62E3-CA03-41D0-A9F7-9345D8ED5B3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2A52A-25E0-40A0-871B-48045274E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E229B-1E91-41C6-9A77-8A149784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3F51-778F-486A-9B67-5BB77DE63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84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34CC-39A0-41C8-96E7-2DFAF83A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B9-E87E-4B32-80A9-A41ECFE7D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E3045-78D2-43E2-8CBA-AFF9E7F8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62E3-CA03-41D0-A9F7-9345D8ED5B3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0ECB7-4688-4F0F-A284-0A01BCF2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FB47C-79CF-44DB-9486-5395AD5BE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3F51-778F-486A-9B67-5BB77DE63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72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1E1C-E7F8-4ED1-82D4-D2AF7C3D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6DC7F-FD70-44BF-9A10-A9467235C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EC7E8-5C21-4103-9F44-B0EED192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62E3-CA03-41D0-A9F7-9345D8ED5B3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44910-42A7-404E-98F5-DECA32FE3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9655C-EFBC-4812-8BD2-AD110939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3F51-778F-486A-9B67-5BB77DE63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3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AC58-D306-45E8-B35D-5D10F8F2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BB3F2-8E42-4C8F-A74F-9CC3C87C2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1C0CB-D277-4ACB-B7C5-E04179632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D590D-E4B4-4CF7-8C34-0B678032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62E3-CA03-41D0-A9F7-9345D8ED5B3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A72EC-F827-431F-B4D1-605130023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688E8-4BCD-4D91-855E-D59B59011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3F51-778F-486A-9B67-5BB77DE63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56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88A7B-46A8-4DAF-AE69-30BE907E4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FB603-21C7-46AE-B162-57DF28E7C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C2481-E862-45FD-85B2-E94ED5083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A11E6-C5C6-450D-B56C-C57AC0357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FAFF8-66E1-4040-BB49-C065430C0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46C0A-CA13-4E1C-9995-F7511B623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62E3-CA03-41D0-A9F7-9345D8ED5B3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442B9-4C94-4C0B-A770-63AAED4D3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091DED-A257-4461-9616-776DA013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3F51-778F-486A-9B67-5BB77DE63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81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9307-583B-41FD-A526-A151BE5D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76531B-BCFA-45A1-96B7-B4525EBD8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62E3-CA03-41D0-A9F7-9345D8ED5B3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C93B6-5EB2-4646-8CF6-DE921338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E2481-2F96-4F0C-9182-805C1168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3F51-778F-486A-9B67-5BB77DE63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53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152E8-2404-474D-818C-49617FA9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62E3-CA03-41D0-A9F7-9345D8ED5B3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ED8257-94B5-4055-9ECB-159F2BD14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21175-70AA-4506-B191-0821D8BF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3F51-778F-486A-9B67-5BB77DE63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53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383F-6B85-47AC-9F6C-AF6128920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9CB9C-3C36-486E-8907-E3476C996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19FE8-A264-4FC8-8563-BBEC8EF2B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722CD-D417-41AD-89CB-722516AE6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62E3-CA03-41D0-A9F7-9345D8ED5B3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81F8B-E7A1-4781-B846-5A880686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E7B4C-2CFA-49FB-8613-9EB356EE9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3F51-778F-486A-9B67-5BB77DE63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77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4040-2C3E-4EEB-95E0-9ED9E3633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358F4-987E-4585-BE2A-E2553A92F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2F5A1-FACE-4ABD-BD00-202E91FF9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31252-B832-41E9-AF65-6B446263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62E3-CA03-41D0-A9F7-9345D8ED5B3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EA225-F14D-44D8-B704-D7395A4D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762FA-7A2F-4967-B747-FCD6504F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3F51-778F-486A-9B67-5BB77DE63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6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C966A9-9410-4534-89BE-FAC967DA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33DCB-5EBE-47DF-B3FB-9AC874159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732E9-08F2-4D7B-9657-724850495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C62E3-CA03-41D0-A9F7-9345D8ED5B3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147FC-2F05-4311-AD10-714FB3653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1AE36-E837-4443-986D-21D1E99AB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E3F51-778F-486A-9B67-5BB77DE63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97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6HzoUcx3eo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99ULJjCsaM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E16D13-8098-4360-9E25-63485C0A7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12" t="42032" r="51675" b="11686"/>
          <a:stretch/>
        </p:blipFill>
        <p:spPr>
          <a:xfrm>
            <a:off x="3953447" y="810703"/>
            <a:ext cx="3983448" cy="479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16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620FF-4563-4386-981E-28945444E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8" t="34463" r="61031" b="50000"/>
          <a:stretch/>
        </p:blipFill>
        <p:spPr>
          <a:xfrm>
            <a:off x="4286053" y="272972"/>
            <a:ext cx="3619893" cy="1006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F7182-617D-42F0-93BE-8F37621052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89" t="33332" r="48811" b="36459"/>
          <a:stretch/>
        </p:blipFill>
        <p:spPr>
          <a:xfrm>
            <a:off x="226142" y="4528592"/>
            <a:ext cx="2133600" cy="19566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385A64-670A-4CB2-ADD9-DDC561267331}"/>
              </a:ext>
            </a:extLst>
          </p:cNvPr>
          <p:cNvCxnSpPr/>
          <p:nvPr/>
        </p:nvCxnSpPr>
        <p:spPr>
          <a:xfrm>
            <a:off x="0" y="409021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D6273FB-D2EB-4448-8431-7548F624BC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438" t="25731" r="12011" b="43559"/>
          <a:stretch/>
        </p:blipFill>
        <p:spPr>
          <a:xfrm>
            <a:off x="8908329" y="1156735"/>
            <a:ext cx="2139885" cy="19890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CBA8AE-8B8C-43BA-8AEB-267F9A8774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454" t="57604" r="49046" b="11104"/>
          <a:stretch/>
        </p:blipFill>
        <p:spPr>
          <a:xfrm>
            <a:off x="703868" y="1279284"/>
            <a:ext cx="2133600" cy="2026761"/>
          </a:xfrm>
          <a:prstGeom prst="rect">
            <a:avLst/>
          </a:prstGeom>
        </p:spPr>
      </p:pic>
      <p:pic>
        <p:nvPicPr>
          <p:cNvPr id="7" name="Elephant">
            <a:hlinkClick r:id="" action="ppaction://media"/>
            <a:extLst>
              <a:ext uri="{FF2B5EF4-FFF2-40B4-BE49-F238E27FC236}">
                <a16:creationId xmlns:a16="http://schemas.microsoft.com/office/drawing/2014/main" id="{33EF3A42-93B5-40C4-92FA-66B9517EED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62573" y="1279284"/>
            <a:ext cx="2217394" cy="221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620FF-4563-4386-981E-28945444E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8" t="34463" r="61031" b="50000"/>
          <a:stretch/>
        </p:blipFill>
        <p:spPr>
          <a:xfrm>
            <a:off x="4286053" y="272972"/>
            <a:ext cx="3619893" cy="1006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F7182-617D-42F0-93BE-8F37621052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89" t="33332" r="48811" b="36459"/>
          <a:stretch/>
        </p:blipFill>
        <p:spPr>
          <a:xfrm>
            <a:off x="226142" y="4528592"/>
            <a:ext cx="2133600" cy="19566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385A64-670A-4CB2-ADD9-DDC561267331}"/>
              </a:ext>
            </a:extLst>
          </p:cNvPr>
          <p:cNvCxnSpPr/>
          <p:nvPr/>
        </p:nvCxnSpPr>
        <p:spPr>
          <a:xfrm>
            <a:off x="0" y="409021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0CBA8AE-8B8C-43BA-8AEB-267F9A8774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454" t="57604" r="49046" b="11104"/>
          <a:stretch/>
        </p:blipFill>
        <p:spPr>
          <a:xfrm>
            <a:off x="2428973" y="4502990"/>
            <a:ext cx="2133600" cy="2026761"/>
          </a:xfrm>
          <a:prstGeom prst="rect">
            <a:avLst/>
          </a:prstGeom>
        </p:spPr>
      </p:pic>
      <p:pic>
        <p:nvPicPr>
          <p:cNvPr id="7" name="Elephant">
            <a:hlinkClick r:id="" action="ppaction://media"/>
            <a:extLst>
              <a:ext uri="{FF2B5EF4-FFF2-40B4-BE49-F238E27FC236}">
                <a16:creationId xmlns:a16="http://schemas.microsoft.com/office/drawing/2014/main" id="{33EF3A42-93B5-40C4-92FA-66B9517EED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62573" y="1279284"/>
            <a:ext cx="2217394" cy="2217394"/>
          </a:xfrm>
          <a:prstGeom prst="rect">
            <a:avLst/>
          </a:prstGeom>
        </p:spPr>
      </p:pic>
      <p:pic>
        <p:nvPicPr>
          <p:cNvPr id="4098" name="Picture 2" descr="File:African Bush Elephant.jpg - Wikipedia">
            <a:extLst>
              <a:ext uri="{FF2B5EF4-FFF2-40B4-BE49-F238E27FC236}">
                <a16:creationId xmlns:a16="http://schemas.microsoft.com/office/drawing/2014/main" id="{E397FB49-DFA0-4ED3-A3C0-F6C2F5E3B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32" y="592169"/>
            <a:ext cx="2298127" cy="345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84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620FF-4563-4386-981E-28945444E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8" t="34463" r="61031" b="50000"/>
          <a:stretch/>
        </p:blipFill>
        <p:spPr>
          <a:xfrm>
            <a:off x="4286053" y="272972"/>
            <a:ext cx="3619893" cy="1006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F7182-617D-42F0-93BE-8F37621052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89" t="33332" r="48811" b="36459"/>
          <a:stretch/>
        </p:blipFill>
        <p:spPr>
          <a:xfrm>
            <a:off x="226142" y="4528592"/>
            <a:ext cx="2133600" cy="19566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385A64-670A-4CB2-ADD9-DDC561267331}"/>
              </a:ext>
            </a:extLst>
          </p:cNvPr>
          <p:cNvCxnSpPr/>
          <p:nvPr/>
        </p:nvCxnSpPr>
        <p:spPr>
          <a:xfrm>
            <a:off x="0" y="409021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D6273FB-D2EB-4448-8431-7548F624BC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438" t="25731" r="12011" b="43559"/>
          <a:stretch/>
        </p:blipFill>
        <p:spPr>
          <a:xfrm>
            <a:off x="937966" y="1279284"/>
            <a:ext cx="2139885" cy="1989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ACD2DC-EA3E-4FB3-9295-D5A73BB1FA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494" t="57896" r="30258" b="10667"/>
          <a:stretch/>
        </p:blipFill>
        <p:spPr>
          <a:xfrm>
            <a:off x="9114148" y="1186968"/>
            <a:ext cx="2224725" cy="2036190"/>
          </a:xfrm>
          <a:prstGeom prst="rect">
            <a:avLst/>
          </a:prstGeom>
        </p:spPr>
      </p:pic>
      <p:pic>
        <p:nvPicPr>
          <p:cNvPr id="6" name="Horse">
            <a:hlinkClick r:id="" action="ppaction://media"/>
            <a:extLst>
              <a:ext uri="{FF2B5EF4-FFF2-40B4-BE49-F238E27FC236}">
                <a16:creationId xmlns:a16="http://schemas.microsoft.com/office/drawing/2014/main" id="{951C7EEF-4BB0-43E9-930B-92BF4C85C7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83636" y="1228451"/>
            <a:ext cx="2224725" cy="2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620FF-4563-4386-981E-28945444E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8" t="34463" r="61031" b="50000"/>
          <a:stretch/>
        </p:blipFill>
        <p:spPr>
          <a:xfrm>
            <a:off x="4286053" y="272972"/>
            <a:ext cx="3619893" cy="1006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F7182-617D-42F0-93BE-8F37621052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89" t="33332" r="48811" b="36459"/>
          <a:stretch/>
        </p:blipFill>
        <p:spPr>
          <a:xfrm>
            <a:off x="226142" y="4528592"/>
            <a:ext cx="2133600" cy="19566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385A64-670A-4CB2-ADD9-DDC561267331}"/>
              </a:ext>
            </a:extLst>
          </p:cNvPr>
          <p:cNvCxnSpPr/>
          <p:nvPr/>
        </p:nvCxnSpPr>
        <p:spPr>
          <a:xfrm>
            <a:off x="0" y="409021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D6273FB-D2EB-4448-8431-7548F624BC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438" t="25731" r="12011" b="43559"/>
          <a:stretch/>
        </p:blipFill>
        <p:spPr>
          <a:xfrm>
            <a:off x="2493389" y="4528592"/>
            <a:ext cx="2139885" cy="1989056"/>
          </a:xfrm>
          <a:prstGeom prst="rect">
            <a:avLst/>
          </a:prstGeom>
        </p:spPr>
      </p:pic>
      <p:pic>
        <p:nvPicPr>
          <p:cNvPr id="6" name="Horse">
            <a:hlinkClick r:id="" action="ppaction://media"/>
            <a:extLst>
              <a:ext uri="{FF2B5EF4-FFF2-40B4-BE49-F238E27FC236}">
                <a16:creationId xmlns:a16="http://schemas.microsoft.com/office/drawing/2014/main" id="{951C7EEF-4BB0-43E9-930B-92BF4C85C7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83636" y="1228451"/>
            <a:ext cx="2224725" cy="2224725"/>
          </a:xfrm>
          <a:prstGeom prst="rect">
            <a:avLst/>
          </a:prstGeom>
        </p:spPr>
      </p:pic>
      <p:pic>
        <p:nvPicPr>
          <p:cNvPr id="5122" name="Picture 2" descr="horse | Definition, Breeds, Pictures, Evolution, &amp; Facts | Britannica">
            <a:extLst>
              <a:ext uri="{FF2B5EF4-FFF2-40B4-BE49-F238E27FC236}">
                <a16:creationId xmlns:a16="http://schemas.microsoft.com/office/drawing/2014/main" id="{CBA4DB6B-D501-45E1-9208-8C171FD5C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607" y="612001"/>
            <a:ext cx="3989141" cy="34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31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620FF-4563-4386-981E-28945444E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8" t="34463" r="61031" b="50000"/>
          <a:stretch/>
        </p:blipFill>
        <p:spPr>
          <a:xfrm>
            <a:off x="4286053" y="272972"/>
            <a:ext cx="3619893" cy="1006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F7182-617D-42F0-93BE-8F37621052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89" t="33332" r="48811" b="36459"/>
          <a:stretch/>
        </p:blipFill>
        <p:spPr>
          <a:xfrm>
            <a:off x="226142" y="4528592"/>
            <a:ext cx="2133600" cy="19566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385A64-670A-4CB2-ADD9-DDC561267331}"/>
              </a:ext>
            </a:extLst>
          </p:cNvPr>
          <p:cNvCxnSpPr/>
          <p:nvPr/>
        </p:nvCxnSpPr>
        <p:spPr>
          <a:xfrm>
            <a:off x="0" y="409021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AC64BFB-AE4C-4357-A70A-75E68F8C17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494" t="57896" r="30258" b="10667"/>
          <a:stretch/>
        </p:blipFill>
        <p:spPr>
          <a:xfrm>
            <a:off x="9114148" y="1186968"/>
            <a:ext cx="2224725" cy="20361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0469A3-FF31-4280-B2A2-8BD905DA3C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438" t="20782" r="12011" b="48945"/>
          <a:stretch/>
        </p:blipFill>
        <p:spPr>
          <a:xfrm>
            <a:off x="853127" y="1262382"/>
            <a:ext cx="2139885" cy="1960776"/>
          </a:xfrm>
          <a:prstGeom prst="rect">
            <a:avLst/>
          </a:prstGeom>
        </p:spPr>
      </p:pic>
      <p:pic>
        <p:nvPicPr>
          <p:cNvPr id="4" name="Lion">
            <a:hlinkClick r:id="" action="ppaction://media"/>
            <a:extLst>
              <a:ext uri="{FF2B5EF4-FFF2-40B4-BE49-F238E27FC236}">
                <a16:creationId xmlns:a16="http://schemas.microsoft.com/office/drawing/2014/main" id="{92962DE5-E877-4E1E-A279-E904929129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5173" y="1451735"/>
            <a:ext cx="2180464" cy="218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5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620FF-4563-4386-981E-28945444E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8" t="34463" r="61031" b="50000"/>
          <a:stretch/>
        </p:blipFill>
        <p:spPr>
          <a:xfrm>
            <a:off x="4286053" y="272972"/>
            <a:ext cx="3619893" cy="1006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F7182-617D-42F0-93BE-8F37621052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89" t="33332" r="48811" b="36459"/>
          <a:stretch/>
        </p:blipFill>
        <p:spPr>
          <a:xfrm>
            <a:off x="226142" y="4528592"/>
            <a:ext cx="2133600" cy="19566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385A64-670A-4CB2-ADD9-DDC561267331}"/>
              </a:ext>
            </a:extLst>
          </p:cNvPr>
          <p:cNvCxnSpPr/>
          <p:nvPr/>
        </p:nvCxnSpPr>
        <p:spPr>
          <a:xfrm>
            <a:off x="0" y="409021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AC64BFB-AE4C-4357-A70A-75E68F8C17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494" t="57896" r="30258" b="10667"/>
          <a:stretch/>
        </p:blipFill>
        <p:spPr>
          <a:xfrm>
            <a:off x="2359742" y="4528592"/>
            <a:ext cx="2224725" cy="2036190"/>
          </a:xfrm>
          <a:prstGeom prst="rect">
            <a:avLst/>
          </a:prstGeom>
        </p:spPr>
      </p:pic>
      <p:pic>
        <p:nvPicPr>
          <p:cNvPr id="4" name="Lion">
            <a:hlinkClick r:id="" action="ppaction://media"/>
            <a:extLst>
              <a:ext uri="{FF2B5EF4-FFF2-40B4-BE49-F238E27FC236}">
                <a16:creationId xmlns:a16="http://schemas.microsoft.com/office/drawing/2014/main" id="{92962DE5-E877-4E1E-A279-E904929129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35173" y="1451735"/>
            <a:ext cx="2180464" cy="2180464"/>
          </a:xfrm>
          <a:prstGeom prst="rect">
            <a:avLst/>
          </a:prstGeom>
        </p:spPr>
      </p:pic>
      <p:pic>
        <p:nvPicPr>
          <p:cNvPr id="6146" name="Picture 2" descr="How the lion lost its strength: big cats' survival at risk as DNA defences  dwindle | Wildlife | The Guardian">
            <a:extLst>
              <a:ext uri="{FF2B5EF4-FFF2-40B4-BE49-F238E27FC236}">
                <a16:creationId xmlns:a16="http://schemas.microsoft.com/office/drawing/2014/main" id="{02A2E3B7-F168-40E1-B8FC-09E431DCF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946" y="776128"/>
            <a:ext cx="3475322" cy="318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1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620FF-4563-4386-981E-28945444E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8" t="34463" r="61031" b="50000"/>
          <a:stretch/>
        </p:blipFill>
        <p:spPr>
          <a:xfrm>
            <a:off x="4286053" y="272972"/>
            <a:ext cx="3619893" cy="1006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F7182-617D-42F0-93BE-8F37621052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89" t="33332" r="48811" b="36459"/>
          <a:stretch/>
        </p:blipFill>
        <p:spPr>
          <a:xfrm>
            <a:off x="226142" y="4528592"/>
            <a:ext cx="2133600" cy="19566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385A64-670A-4CB2-ADD9-DDC561267331}"/>
              </a:ext>
            </a:extLst>
          </p:cNvPr>
          <p:cNvCxnSpPr/>
          <p:nvPr/>
        </p:nvCxnSpPr>
        <p:spPr>
          <a:xfrm>
            <a:off x="0" y="409021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C9EFC0C-DD39-4299-BCEF-B10E1C71E5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608" t="52219" r="48892" b="16344"/>
          <a:stretch/>
        </p:blipFill>
        <p:spPr>
          <a:xfrm>
            <a:off x="816988" y="1392810"/>
            <a:ext cx="2133601" cy="2036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E55A3A-FFBF-4BC1-8BC0-DDFEAB1809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010" t="52802" r="30490" b="16989"/>
          <a:stretch/>
        </p:blipFill>
        <p:spPr>
          <a:xfrm>
            <a:off x="9169138" y="1178352"/>
            <a:ext cx="2133600" cy="1956618"/>
          </a:xfrm>
          <a:prstGeom prst="rect">
            <a:avLst/>
          </a:prstGeom>
        </p:spPr>
      </p:pic>
      <p:pic>
        <p:nvPicPr>
          <p:cNvPr id="6" name="Cockerel 1">
            <a:hlinkClick r:id="" action="ppaction://media"/>
            <a:extLst>
              <a:ext uri="{FF2B5EF4-FFF2-40B4-BE49-F238E27FC236}">
                <a16:creationId xmlns:a16="http://schemas.microsoft.com/office/drawing/2014/main" id="{C6D84C11-07EA-4EC6-B62F-09F1233E97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76304" y="1279284"/>
            <a:ext cx="2239390" cy="22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2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620FF-4563-4386-981E-28945444E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8" t="34463" r="61031" b="50000"/>
          <a:stretch/>
        </p:blipFill>
        <p:spPr>
          <a:xfrm>
            <a:off x="4286053" y="272972"/>
            <a:ext cx="3619893" cy="1006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F7182-617D-42F0-93BE-8F37621052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89" t="33332" r="48811" b="36459"/>
          <a:stretch/>
        </p:blipFill>
        <p:spPr>
          <a:xfrm>
            <a:off x="226142" y="4528592"/>
            <a:ext cx="2133600" cy="19566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385A64-670A-4CB2-ADD9-DDC561267331}"/>
              </a:ext>
            </a:extLst>
          </p:cNvPr>
          <p:cNvCxnSpPr/>
          <p:nvPr/>
        </p:nvCxnSpPr>
        <p:spPr>
          <a:xfrm>
            <a:off x="0" y="409021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EE55A3A-FFBF-4BC1-8BC0-DDFEAB1809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010" t="52802" r="30490" b="16989"/>
          <a:stretch/>
        </p:blipFill>
        <p:spPr>
          <a:xfrm>
            <a:off x="2494960" y="4528593"/>
            <a:ext cx="2133600" cy="1956618"/>
          </a:xfrm>
          <a:prstGeom prst="rect">
            <a:avLst/>
          </a:prstGeom>
        </p:spPr>
      </p:pic>
      <p:pic>
        <p:nvPicPr>
          <p:cNvPr id="6" name="Cockerel 1">
            <a:hlinkClick r:id="" action="ppaction://media"/>
            <a:extLst>
              <a:ext uri="{FF2B5EF4-FFF2-40B4-BE49-F238E27FC236}">
                <a16:creationId xmlns:a16="http://schemas.microsoft.com/office/drawing/2014/main" id="{C6D84C11-07EA-4EC6-B62F-09F1233E97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76304" y="1279284"/>
            <a:ext cx="2239390" cy="2239390"/>
          </a:xfrm>
          <a:prstGeom prst="rect">
            <a:avLst/>
          </a:prstGeom>
        </p:spPr>
      </p:pic>
      <p:pic>
        <p:nvPicPr>
          <p:cNvPr id="7170" name="Picture 2" descr="How roosters protect themselves from their own deafening crows | Science |  AAAS">
            <a:extLst>
              <a:ext uri="{FF2B5EF4-FFF2-40B4-BE49-F238E27FC236}">
                <a16:creationId xmlns:a16="http://schemas.microsoft.com/office/drawing/2014/main" id="{A4277E79-A089-43F1-8129-F4C3A0C6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131" y="1517722"/>
            <a:ext cx="4431173" cy="248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95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620FF-4563-4386-981E-28945444E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8" t="34463" r="61031" b="50000"/>
          <a:stretch/>
        </p:blipFill>
        <p:spPr>
          <a:xfrm>
            <a:off x="4286053" y="272972"/>
            <a:ext cx="3619893" cy="1006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F7182-617D-42F0-93BE-8F37621052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89" t="33332" r="48811" b="36459"/>
          <a:stretch/>
        </p:blipFill>
        <p:spPr>
          <a:xfrm>
            <a:off x="226142" y="4528592"/>
            <a:ext cx="2133600" cy="19566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385A64-670A-4CB2-ADD9-DDC561267331}"/>
              </a:ext>
            </a:extLst>
          </p:cNvPr>
          <p:cNvCxnSpPr/>
          <p:nvPr/>
        </p:nvCxnSpPr>
        <p:spPr>
          <a:xfrm>
            <a:off x="0" y="409021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9AEC50C-F99B-43FB-847D-1DD6D40BE0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608" t="52219" r="48892" b="16344"/>
          <a:stretch/>
        </p:blipFill>
        <p:spPr>
          <a:xfrm>
            <a:off x="9056015" y="1380884"/>
            <a:ext cx="2133601" cy="20361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D47983-611B-4F52-99C7-88BBEB51F9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438" t="52512" r="11392" b="17280"/>
          <a:stretch/>
        </p:blipFill>
        <p:spPr>
          <a:xfrm>
            <a:off x="920683" y="1562054"/>
            <a:ext cx="2215300" cy="1956620"/>
          </a:xfrm>
          <a:prstGeom prst="rect">
            <a:avLst/>
          </a:prstGeom>
        </p:spPr>
      </p:pic>
      <p:pic>
        <p:nvPicPr>
          <p:cNvPr id="4" name="Pig">
            <a:hlinkClick r:id="" action="ppaction://media"/>
            <a:extLst>
              <a:ext uri="{FF2B5EF4-FFF2-40B4-BE49-F238E27FC236}">
                <a16:creationId xmlns:a16="http://schemas.microsoft.com/office/drawing/2014/main" id="{2CE2579B-8484-479A-A859-1AC395461D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85179" y="1293947"/>
            <a:ext cx="2215300" cy="22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3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620FF-4563-4386-981E-28945444E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8" t="34463" r="61031" b="50000"/>
          <a:stretch/>
        </p:blipFill>
        <p:spPr>
          <a:xfrm>
            <a:off x="4286053" y="272972"/>
            <a:ext cx="3619893" cy="1006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F7182-617D-42F0-93BE-8F37621052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89" t="33332" r="48811" b="36459"/>
          <a:stretch/>
        </p:blipFill>
        <p:spPr>
          <a:xfrm>
            <a:off x="226142" y="4528592"/>
            <a:ext cx="2133600" cy="19566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385A64-670A-4CB2-ADD9-DDC561267331}"/>
              </a:ext>
            </a:extLst>
          </p:cNvPr>
          <p:cNvCxnSpPr/>
          <p:nvPr/>
        </p:nvCxnSpPr>
        <p:spPr>
          <a:xfrm>
            <a:off x="0" y="409021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9AEC50C-F99B-43FB-847D-1DD6D40BE0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608" t="52219" r="48892" b="16344"/>
          <a:stretch/>
        </p:blipFill>
        <p:spPr>
          <a:xfrm>
            <a:off x="2457252" y="4528592"/>
            <a:ext cx="2133601" cy="2036190"/>
          </a:xfrm>
          <a:prstGeom prst="rect">
            <a:avLst/>
          </a:prstGeom>
        </p:spPr>
      </p:pic>
      <p:pic>
        <p:nvPicPr>
          <p:cNvPr id="4" name="Pig">
            <a:hlinkClick r:id="" action="ppaction://media"/>
            <a:extLst>
              <a:ext uri="{FF2B5EF4-FFF2-40B4-BE49-F238E27FC236}">
                <a16:creationId xmlns:a16="http://schemas.microsoft.com/office/drawing/2014/main" id="{2CE2579B-8484-479A-A859-1AC395461D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85179" y="1293947"/>
            <a:ext cx="2215300" cy="2215300"/>
          </a:xfrm>
          <a:prstGeom prst="rect">
            <a:avLst/>
          </a:prstGeom>
        </p:spPr>
      </p:pic>
      <p:pic>
        <p:nvPicPr>
          <p:cNvPr id="8194" name="Picture 2" descr="8 Surprising Facts About Pigs">
            <a:extLst>
              <a:ext uri="{FF2B5EF4-FFF2-40B4-BE49-F238E27FC236}">
                <a16:creationId xmlns:a16="http://schemas.microsoft.com/office/drawing/2014/main" id="{C2CAFB31-1F52-48F3-80B9-B36080EC1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40" y="473827"/>
            <a:ext cx="3465561" cy="346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7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78C7-9FD4-40D6-BC45-F94C54483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666763F5-8356-4B69-9AB3-0952B88C32D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6499" y="433633"/>
            <a:ext cx="11421097" cy="642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04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620FF-4563-4386-981E-28945444E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8" t="34463" r="61031" b="50000"/>
          <a:stretch/>
        </p:blipFill>
        <p:spPr>
          <a:xfrm>
            <a:off x="4286053" y="272972"/>
            <a:ext cx="3619893" cy="1006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F7182-617D-42F0-93BE-8F37621052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89" t="33332" r="48811" b="36459"/>
          <a:stretch/>
        </p:blipFill>
        <p:spPr>
          <a:xfrm>
            <a:off x="226142" y="4528592"/>
            <a:ext cx="2133600" cy="19566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385A64-670A-4CB2-ADD9-DDC561267331}"/>
              </a:ext>
            </a:extLst>
          </p:cNvPr>
          <p:cNvCxnSpPr/>
          <p:nvPr/>
        </p:nvCxnSpPr>
        <p:spPr>
          <a:xfrm>
            <a:off x="0" y="409021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8A2BEA3-10A2-4630-968D-A80B9ECD29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438" t="52512" r="11392" b="17280"/>
          <a:stretch/>
        </p:blipFill>
        <p:spPr>
          <a:xfrm>
            <a:off x="9008881" y="1279284"/>
            <a:ext cx="2215300" cy="1956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66DB4D-A810-47D0-997B-386CC11C58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010" t="52802" r="30490" b="16989"/>
          <a:stretch/>
        </p:blipFill>
        <p:spPr>
          <a:xfrm>
            <a:off x="628453" y="1279284"/>
            <a:ext cx="2133600" cy="1956618"/>
          </a:xfrm>
          <a:prstGeom prst="rect">
            <a:avLst/>
          </a:prstGeom>
        </p:spPr>
      </p:pic>
      <p:pic>
        <p:nvPicPr>
          <p:cNvPr id="2" name="Sheep">
            <a:hlinkClick r:id="" action="ppaction://media"/>
            <a:extLst>
              <a:ext uri="{FF2B5EF4-FFF2-40B4-BE49-F238E27FC236}">
                <a16:creationId xmlns:a16="http://schemas.microsoft.com/office/drawing/2014/main" id="{9E8D4390-05EE-4919-85A5-70CC0D65A0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29200" y="1337854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5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620FF-4563-4386-981E-28945444E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8" t="34463" r="61031" b="50000"/>
          <a:stretch/>
        </p:blipFill>
        <p:spPr>
          <a:xfrm>
            <a:off x="4286053" y="272972"/>
            <a:ext cx="3619893" cy="1006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F7182-617D-42F0-93BE-8F37621052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89" t="33332" r="48811" b="36459"/>
          <a:stretch/>
        </p:blipFill>
        <p:spPr>
          <a:xfrm>
            <a:off x="226142" y="4528592"/>
            <a:ext cx="2133600" cy="19566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385A64-670A-4CB2-ADD9-DDC561267331}"/>
              </a:ext>
            </a:extLst>
          </p:cNvPr>
          <p:cNvCxnSpPr/>
          <p:nvPr/>
        </p:nvCxnSpPr>
        <p:spPr>
          <a:xfrm>
            <a:off x="0" y="409021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8A2BEA3-10A2-4630-968D-A80B9ECD29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438" t="52512" r="11392" b="17280"/>
          <a:stretch/>
        </p:blipFill>
        <p:spPr>
          <a:xfrm>
            <a:off x="2560947" y="4528591"/>
            <a:ext cx="2215300" cy="1956620"/>
          </a:xfrm>
          <a:prstGeom prst="rect">
            <a:avLst/>
          </a:prstGeom>
        </p:spPr>
      </p:pic>
      <p:pic>
        <p:nvPicPr>
          <p:cNvPr id="2" name="Sheep">
            <a:hlinkClick r:id="" action="ppaction://media"/>
            <a:extLst>
              <a:ext uri="{FF2B5EF4-FFF2-40B4-BE49-F238E27FC236}">
                <a16:creationId xmlns:a16="http://schemas.microsoft.com/office/drawing/2014/main" id="{9E8D4390-05EE-4919-85A5-70CC0D65A0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29200" y="1337854"/>
            <a:ext cx="2133600" cy="2133600"/>
          </a:xfrm>
          <a:prstGeom prst="rect">
            <a:avLst/>
          </a:prstGeom>
        </p:spPr>
      </p:pic>
      <p:pic>
        <p:nvPicPr>
          <p:cNvPr id="9218" name="Picture 2" descr="Sheep Vets Devon | West Ridge Veterinary Practice">
            <a:extLst>
              <a:ext uri="{FF2B5EF4-FFF2-40B4-BE49-F238E27FC236}">
                <a16:creationId xmlns:a16="http://schemas.microsoft.com/office/drawing/2014/main" id="{B293B683-9073-4D0C-8B53-DB1520390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311" y="198196"/>
            <a:ext cx="3733525" cy="38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0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4903D-E023-42DD-82D2-04BBEC4A6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0C97271A-68DC-4070-A8ED-9F7DC2BC37B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3851" y="150829"/>
            <a:ext cx="11565642" cy="650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82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CB1025-FB65-4990-B3B7-247B659AF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83" t="33299" r="78350" b="26241"/>
          <a:stretch/>
        </p:blipFill>
        <p:spPr>
          <a:xfrm>
            <a:off x="3619891" y="516438"/>
            <a:ext cx="4468305" cy="634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90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957AF-8969-4E70-BC22-2509AF91B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8CA03-1308-42A2-B25F-7FFDB3A3F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7293A1-ECAC-428F-B107-EB6B2EC69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11" t="32818" r="83299" b="48799"/>
          <a:stretch/>
        </p:blipFill>
        <p:spPr>
          <a:xfrm>
            <a:off x="3327661" y="817298"/>
            <a:ext cx="4336331" cy="588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8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75CF3C-BC54-480A-87D5-B0AED7992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04" t="42468" r="51752" b="10085"/>
          <a:stretch/>
        </p:blipFill>
        <p:spPr>
          <a:xfrm>
            <a:off x="4072380" y="1027522"/>
            <a:ext cx="3421931" cy="404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5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620FF-4563-4386-981E-28945444E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8" t="34463" r="61031" b="50000"/>
          <a:stretch/>
        </p:blipFill>
        <p:spPr>
          <a:xfrm>
            <a:off x="4286053" y="272972"/>
            <a:ext cx="3619893" cy="1006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2F6EE0-CCE0-4F1A-A14B-2C292BEBD4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154" t="64092" r="48575" b="3826"/>
          <a:stretch/>
        </p:blipFill>
        <p:spPr>
          <a:xfrm>
            <a:off x="1088642" y="1351098"/>
            <a:ext cx="2227566" cy="2077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49B89C-3BD8-41E0-BE3D-8C1056668C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627" t="33351" r="30103" b="36288"/>
          <a:stretch/>
        </p:blipFill>
        <p:spPr>
          <a:xfrm>
            <a:off x="8875792" y="1230122"/>
            <a:ext cx="2227566" cy="1966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F7182-617D-42F0-93BE-8F37621052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89" t="33332" r="48811" b="36459"/>
          <a:stretch/>
        </p:blipFill>
        <p:spPr>
          <a:xfrm>
            <a:off x="226142" y="4528592"/>
            <a:ext cx="2133600" cy="19566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385A64-670A-4CB2-ADD9-DDC561267331}"/>
              </a:ext>
            </a:extLst>
          </p:cNvPr>
          <p:cNvCxnSpPr/>
          <p:nvPr/>
        </p:nvCxnSpPr>
        <p:spPr>
          <a:xfrm>
            <a:off x="0" y="409021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at">
            <a:hlinkClick r:id="" action="ppaction://media"/>
            <a:extLst>
              <a:ext uri="{FF2B5EF4-FFF2-40B4-BE49-F238E27FC236}">
                <a16:creationId xmlns:a16="http://schemas.microsoft.com/office/drawing/2014/main" id="{D0F71C94-31F1-41F1-BF88-0C24B4DED8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93976" y="1206774"/>
            <a:ext cx="2013147" cy="201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6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620FF-4563-4386-981E-28945444E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8" t="34463" r="61031" b="50000"/>
          <a:stretch/>
        </p:blipFill>
        <p:spPr>
          <a:xfrm>
            <a:off x="4286053" y="272972"/>
            <a:ext cx="3619893" cy="1006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49B89C-3BD8-41E0-BE3D-8C1056668C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627" t="33351" r="30103" b="36288"/>
          <a:stretch/>
        </p:blipFill>
        <p:spPr>
          <a:xfrm>
            <a:off x="2445495" y="4528592"/>
            <a:ext cx="2227566" cy="1966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F7182-617D-42F0-93BE-8F37621052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89" t="33332" r="48811" b="36459"/>
          <a:stretch/>
        </p:blipFill>
        <p:spPr>
          <a:xfrm>
            <a:off x="226142" y="4528592"/>
            <a:ext cx="2133600" cy="19566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385A64-670A-4CB2-ADD9-DDC561267331}"/>
              </a:ext>
            </a:extLst>
          </p:cNvPr>
          <p:cNvCxnSpPr/>
          <p:nvPr/>
        </p:nvCxnSpPr>
        <p:spPr>
          <a:xfrm>
            <a:off x="0" y="409021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at">
            <a:hlinkClick r:id="" action="ppaction://media"/>
            <a:extLst>
              <a:ext uri="{FF2B5EF4-FFF2-40B4-BE49-F238E27FC236}">
                <a16:creationId xmlns:a16="http://schemas.microsoft.com/office/drawing/2014/main" id="{D0F71C94-31F1-41F1-BF88-0C24B4DED8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93976" y="1206774"/>
            <a:ext cx="2013147" cy="2013147"/>
          </a:xfrm>
          <a:prstGeom prst="rect">
            <a:avLst/>
          </a:prstGeom>
        </p:spPr>
      </p:pic>
      <p:pic>
        <p:nvPicPr>
          <p:cNvPr id="1026" name="Picture 2" descr="5 things that scare and stress your cat - Times of India">
            <a:extLst>
              <a:ext uri="{FF2B5EF4-FFF2-40B4-BE49-F238E27FC236}">
                <a16:creationId xmlns:a16="http://schemas.microsoft.com/office/drawing/2014/main" id="{915FC9F6-00DE-4096-8A1E-FE38603F0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078" y="272972"/>
            <a:ext cx="4989922" cy="375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2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620FF-4563-4386-981E-28945444E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8" t="34463" r="61031" b="50000"/>
          <a:stretch/>
        </p:blipFill>
        <p:spPr>
          <a:xfrm>
            <a:off x="4286053" y="272972"/>
            <a:ext cx="3619893" cy="1006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2F6EE0-CCE0-4F1A-A14B-2C292BEBD4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154" t="64092" r="48575" b="3826"/>
          <a:stretch/>
        </p:blipFill>
        <p:spPr>
          <a:xfrm>
            <a:off x="8708642" y="1124537"/>
            <a:ext cx="2227566" cy="2077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F7182-617D-42F0-93BE-8F37621052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89" t="33332" r="48811" b="36459"/>
          <a:stretch/>
        </p:blipFill>
        <p:spPr>
          <a:xfrm>
            <a:off x="226142" y="4528592"/>
            <a:ext cx="2133600" cy="19566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385A64-670A-4CB2-ADD9-DDC561267331}"/>
              </a:ext>
            </a:extLst>
          </p:cNvPr>
          <p:cNvCxnSpPr/>
          <p:nvPr/>
        </p:nvCxnSpPr>
        <p:spPr>
          <a:xfrm>
            <a:off x="0" y="409021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31D3298-5C42-42E8-A25F-FDF5930745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385" t="64775" r="30103" b="3826"/>
          <a:stretch/>
        </p:blipFill>
        <p:spPr>
          <a:xfrm>
            <a:off x="609599" y="1168784"/>
            <a:ext cx="2257062" cy="2033655"/>
          </a:xfrm>
          <a:prstGeom prst="rect">
            <a:avLst/>
          </a:prstGeom>
        </p:spPr>
      </p:pic>
      <p:pic>
        <p:nvPicPr>
          <p:cNvPr id="2" name="Frog">
            <a:hlinkClick r:id="" action="ppaction://media"/>
            <a:extLst>
              <a:ext uri="{FF2B5EF4-FFF2-40B4-BE49-F238E27FC236}">
                <a16:creationId xmlns:a16="http://schemas.microsoft.com/office/drawing/2014/main" id="{B387E83E-5F7C-46A4-B929-991936FFD0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4291" y="1124537"/>
            <a:ext cx="2463416" cy="24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5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620FF-4563-4386-981E-28945444E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8" t="34463" r="61031" b="50000"/>
          <a:stretch/>
        </p:blipFill>
        <p:spPr>
          <a:xfrm>
            <a:off x="4286053" y="272972"/>
            <a:ext cx="3619893" cy="1006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F7182-617D-42F0-93BE-8F37621052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89" t="33332" r="48811" b="36459"/>
          <a:stretch/>
        </p:blipFill>
        <p:spPr>
          <a:xfrm>
            <a:off x="226142" y="4528592"/>
            <a:ext cx="2133600" cy="19566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385A64-670A-4CB2-ADD9-DDC561267331}"/>
              </a:ext>
            </a:extLst>
          </p:cNvPr>
          <p:cNvCxnSpPr/>
          <p:nvPr/>
        </p:nvCxnSpPr>
        <p:spPr>
          <a:xfrm>
            <a:off x="0" y="409021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31D3298-5C42-42E8-A25F-FDF5930745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385" t="64775" r="30103" b="3826"/>
          <a:stretch/>
        </p:blipFill>
        <p:spPr>
          <a:xfrm>
            <a:off x="2359742" y="4490073"/>
            <a:ext cx="2257062" cy="2033655"/>
          </a:xfrm>
          <a:prstGeom prst="rect">
            <a:avLst/>
          </a:prstGeom>
        </p:spPr>
      </p:pic>
      <p:pic>
        <p:nvPicPr>
          <p:cNvPr id="2" name="Frog">
            <a:hlinkClick r:id="" action="ppaction://media"/>
            <a:extLst>
              <a:ext uri="{FF2B5EF4-FFF2-40B4-BE49-F238E27FC236}">
                <a16:creationId xmlns:a16="http://schemas.microsoft.com/office/drawing/2014/main" id="{B387E83E-5F7C-46A4-B929-991936FFD0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4291" y="1124537"/>
            <a:ext cx="2463416" cy="2463416"/>
          </a:xfrm>
          <a:prstGeom prst="rect">
            <a:avLst/>
          </a:prstGeom>
        </p:spPr>
      </p:pic>
      <p:pic>
        <p:nvPicPr>
          <p:cNvPr id="2050" name="Picture 2" descr="Some frogs have evolved eyes that are far too big for their bodies | New  Scientist">
            <a:extLst>
              <a:ext uri="{FF2B5EF4-FFF2-40B4-BE49-F238E27FC236}">
                <a16:creationId xmlns:a16="http://schemas.microsoft.com/office/drawing/2014/main" id="{C4811569-A0B7-4D39-971F-4EF63997D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97" y="776128"/>
            <a:ext cx="3701838" cy="32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03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620FF-4563-4386-981E-28945444E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8" t="34463" r="61031" b="50000"/>
          <a:stretch/>
        </p:blipFill>
        <p:spPr>
          <a:xfrm>
            <a:off x="4286053" y="272972"/>
            <a:ext cx="3619893" cy="1006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2F6EE0-CCE0-4F1A-A14B-2C292BEBD4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154" t="64092" r="48575" b="3826"/>
          <a:stretch/>
        </p:blipFill>
        <p:spPr>
          <a:xfrm>
            <a:off x="8708642" y="1124537"/>
            <a:ext cx="2227566" cy="2077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F7182-617D-42F0-93BE-8F37621052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89" t="33332" r="48811" b="36459"/>
          <a:stretch/>
        </p:blipFill>
        <p:spPr>
          <a:xfrm>
            <a:off x="226142" y="4528592"/>
            <a:ext cx="2133600" cy="19566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385A64-670A-4CB2-ADD9-DDC561267331}"/>
              </a:ext>
            </a:extLst>
          </p:cNvPr>
          <p:cNvCxnSpPr/>
          <p:nvPr/>
        </p:nvCxnSpPr>
        <p:spPr>
          <a:xfrm>
            <a:off x="0" y="409021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D6273FB-D2EB-4448-8431-7548F624BC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438" t="25731" r="12011" b="43559"/>
          <a:stretch/>
        </p:blipFill>
        <p:spPr>
          <a:xfrm>
            <a:off x="744717" y="1279284"/>
            <a:ext cx="2139885" cy="1989056"/>
          </a:xfrm>
          <a:prstGeom prst="rect">
            <a:avLst/>
          </a:prstGeom>
        </p:spPr>
      </p:pic>
      <p:pic>
        <p:nvPicPr>
          <p:cNvPr id="4" name="Duck">
            <a:hlinkClick r:id="" action="ppaction://media"/>
            <a:extLst>
              <a:ext uri="{FF2B5EF4-FFF2-40B4-BE49-F238E27FC236}">
                <a16:creationId xmlns:a16="http://schemas.microsoft.com/office/drawing/2014/main" id="{504A9FD4-0AB5-4282-B833-FC394506F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12782" y="1067378"/>
            <a:ext cx="2611902" cy="26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620FF-4563-4386-981E-28945444E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8" t="34463" r="61031" b="50000"/>
          <a:stretch/>
        </p:blipFill>
        <p:spPr>
          <a:xfrm>
            <a:off x="4286053" y="272972"/>
            <a:ext cx="3619893" cy="1006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2F6EE0-CCE0-4F1A-A14B-2C292BEBD4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154" t="64092" r="48575" b="3826"/>
          <a:stretch/>
        </p:blipFill>
        <p:spPr>
          <a:xfrm>
            <a:off x="2359742" y="4467950"/>
            <a:ext cx="2227566" cy="2077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F7182-617D-42F0-93BE-8F37621052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89" t="33332" r="48811" b="36459"/>
          <a:stretch/>
        </p:blipFill>
        <p:spPr>
          <a:xfrm>
            <a:off x="226142" y="4528592"/>
            <a:ext cx="2133600" cy="19566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385A64-670A-4CB2-ADD9-DDC561267331}"/>
              </a:ext>
            </a:extLst>
          </p:cNvPr>
          <p:cNvCxnSpPr/>
          <p:nvPr/>
        </p:nvCxnSpPr>
        <p:spPr>
          <a:xfrm>
            <a:off x="0" y="409021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Duck">
            <a:hlinkClick r:id="" action="ppaction://media"/>
            <a:extLst>
              <a:ext uri="{FF2B5EF4-FFF2-40B4-BE49-F238E27FC236}">
                <a16:creationId xmlns:a16="http://schemas.microsoft.com/office/drawing/2014/main" id="{504A9FD4-0AB5-4282-B833-FC394506F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12782" y="1067378"/>
            <a:ext cx="2611902" cy="2611902"/>
          </a:xfrm>
          <a:prstGeom prst="rect">
            <a:avLst/>
          </a:prstGeom>
        </p:spPr>
      </p:pic>
      <p:pic>
        <p:nvPicPr>
          <p:cNvPr id="3074" name="Picture 2" descr="Duck test - Wikipedia">
            <a:extLst>
              <a:ext uri="{FF2B5EF4-FFF2-40B4-BE49-F238E27FC236}">
                <a16:creationId xmlns:a16="http://schemas.microsoft.com/office/drawing/2014/main" id="{49BB48E3-0CB9-444B-A073-A21C42111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351" y="1279283"/>
            <a:ext cx="3700106" cy="28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7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0</Words>
  <Application>Microsoft Office PowerPoint</Application>
  <PresentationFormat>Widescreen</PresentationFormat>
  <Paragraphs>0</Paragraphs>
  <Slides>24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Buswell (Ty Gwyn Special School)</dc:creator>
  <cp:lastModifiedBy>C Buswell (Ty Gwyn Special School)</cp:lastModifiedBy>
  <cp:revision>7</cp:revision>
  <dcterms:created xsi:type="dcterms:W3CDTF">2021-02-23T16:06:41Z</dcterms:created>
  <dcterms:modified xsi:type="dcterms:W3CDTF">2021-02-23T18:52:48Z</dcterms:modified>
</cp:coreProperties>
</file>