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0F501-BD52-4F86-B697-A3B8C9720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EF8B4-08B2-42EE-82BA-CE0C7468B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3A816-6D2C-4071-8547-7F509B67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B2B6-AC65-495E-941E-5EAA264C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BF85-8065-45DA-B53C-C8F83B6F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59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0006D-60D7-44C3-B385-98760B1C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F4BFE-7817-48F1-8022-5A4F6C934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A5F5-FAB8-4ACE-AB3C-01622037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DE227-8966-4A4D-A2BD-69B913DF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B3179-709A-4679-8366-9CF685FD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6D82C-3552-40C2-AE9E-E74C725A5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611CB-4FD6-4927-B602-6A62BD754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14892-6375-4BB9-B36E-FD31D4CC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9F8D3-B4BD-497C-A1DF-3B2C24ED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E8BA7-7F2F-4764-AAEF-F375C698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40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555E6-6AD7-43B9-B98E-AEE6260E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0CFA-AD74-4CED-9C4F-1D1888620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62A50-1A6E-4DBD-998F-428C91C8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387EC-5BCE-421B-88E0-1F39CC36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427B4-94CA-4264-B24C-F816070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7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5D88-E061-4D96-9B2D-FA11F12D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12FFB-92EC-40C7-A62B-897A37D5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D88E-ABF2-4CF8-B6D2-092FAFE2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8A4C-A1B6-48C3-9444-2DE458FE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8D448-FD1B-42B6-BBC7-313041BC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11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F58-BD0F-4A43-B337-DC872F4F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FA514-87CC-4104-A9A2-2BDF4CCBD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A65C9-369D-4D5E-8715-3260B2640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FB343-D8A0-4A14-8AFA-517505B0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C0520-648D-47B3-AE42-BB3F56E3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114EB-3415-4F3A-AA8B-235B8AD0C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0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F921-4F77-4ECD-BF7C-5DC027DC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1838A-3AC3-4F72-B6DE-98A2577C7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9C459-F238-4C08-A08E-94F9AC49F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4A035-D8E2-446D-A25C-F1426C684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75149-E0DF-4012-A661-B657D7F4A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846D4-7FDB-4067-B1F9-6B93A195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CF693-BBAE-4B64-9FE3-5C06EC93A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75B1-D5DB-4DE2-8771-905D7B20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1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4DED-25FC-486F-9FB4-71E34602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06844-D915-4F4A-BC50-1DFCA7F1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B1BED-94DB-4CC2-8C1A-9B5D3C30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E4528-AB20-4881-8168-DD3C67BE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5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8277C3-55D6-44FE-920A-973CB790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4EE76-94AA-46BC-93FF-2E06928B6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DB4CB-4A22-4732-AC22-2743D64B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05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06C6-0666-4EC0-8006-8B620309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DA1E1-6AC5-4C14-A8D3-44BD26E2F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9B643-1999-4801-98DA-9D9ABE80D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C68DC-D607-45C1-AB9E-0D6F4A8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941F7-832A-4122-B553-F42D3E1C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15883-B760-488E-A43B-EEDBC9BD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81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09AF-179A-44E4-AC47-D94D522B6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34FA2-E6F6-4469-87FD-59B955049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65298-90E9-4E6D-9E3E-FCF9F7060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CDD21-0144-4978-B177-DE8EC3A3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BE5A2-6F6F-4602-9B5E-C4E0C729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F189C-B4B8-4187-BEC5-E8D5A15B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9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76ECC5-F3CA-44E3-BDA5-00045254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43D00-63D0-4988-A99C-1D4970A34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12EFA-05B1-4B34-A670-E1350B218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51BD0-CFB4-4D89-8F96-7132B071A967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454A6-11F5-4803-8BFD-3E77AA7E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F229E-3790-4585-B9FB-0432872EF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CEEF9-1059-41EF-884E-07CE1AB48E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2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18.wdp" /><Relationship Id="rId5" Type="http://schemas.openxmlformats.org/officeDocument/2006/relationships/image" Target="../media/image29.png" /><Relationship Id="rId4" Type="http://schemas.microsoft.com/office/2007/relationships/hdphoto" Target="../media/hdphoto17.wdp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20.wdp" /><Relationship Id="rId5" Type="http://schemas.openxmlformats.org/officeDocument/2006/relationships/image" Target="../media/image31.png" /><Relationship Id="rId4" Type="http://schemas.microsoft.com/office/2007/relationships/hdphoto" Target="../media/hdphoto19.wdp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22.wdp" /><Relationship Id="rId5" Type="http://schemas.openxmlformats.org/officeDocument/2006/relationships/image" Target="../media/image34.png" /><Relationship Id="rId4" Type="http://schemas.microsoft.com/office/2007/relationships/hdphoto" Target="../media/hdphoto21.wdp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24.wdp" /><Relationship Id="rId5" Type="http://schemas.openxmlformats.org/officeDocument/2006/relationships/image" Target="../media/image37.png" /><Relationship Id="rId4" Type="http://schemas.microsoft.com/office/2007/relationships/hdphoto" Target="../media/hdphoto23.wdp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26.wdp" /><Relationship Id="rId5" Type="http://schemas.openxmlformats.org/officeDocument/2006/relationships/image" Target="../media/image40.png" /><Relationship Id="rId4" Type="http://schemas.microsoft.com/office/2007/relationships/hdphoto" Target="../media/hdphoto25.wdp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28.wdp" /><Relationship Id="rId5" Type="http://schemas.openxmlformats.org/officeDocument/2006/relationships/image" Target="../media/image43.png" /><Relationship Id="rId4" Type="http://schemas.microsoft.com/office/2007/relationships/hdphoto" Target="../media/hdphoto27.wdp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3.wdp" /><Relationship Id="rId5" Type="http://schemas.openxmlformats.org/officeDocument/2006/relationships/image" Target="../media/image5.png" /><Relationship Id="rId4" Type="http://schemas.microsoft.com/office/2007/relationships/hdphoto" Target="../media/hdphoto2.wdp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5.wdp" /><Relationship Id="rId5" Type="http://schemas.openxmlformats.org/officeDocument/2006/relationships/image" Target="../media/image8.png" /><Relationship Id="rId4" Type="http://schemas.microsoft.com/office/2007/relationships/hdphoto" Target="../media/hdphoto4.wdp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7.wdp" /><Relationship Id="rId5" Type="http://schemas.openxmlformats.org/officeDocument/2006/relationships/image" Target="../media/image11.png" /><Relationship Id="rId4" Type="http://schemas.microsoft.com/office/2007/relationships/hdphoto" Target="../media/hdphoto6.wdp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9.wdp" /><Relationship Id="rId5" Type="http://schemas.openxmlformats.org/officeDocument/2006/relationships/image" Target="../media/image14.png" /><Relationship Id="rId4" Type="http://schemas.microsoft.com/office/2007/relationships/hdphoto" Target="../media/hdphoto8.wdp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11.wdp" /><Relationship Id="rId5" Type="http://schemas.openxmlformats.org/officeDocument/2006/relationships/image" Target="../media/image17.png" /><Relationship Id="rId4" Type="http://schemas.microsoft.com/office/2007/relationships/hdphoto" Target="../media/hdphoto10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13.wdp" /><Relationship Id="rId5" Type="http://schemas.openxmlformats.org/officeDocument/2006/relationships/image" Target="../media/image20.png" /><Relationship Id="rId4" Type="http://schemas.microsoft.com/office/2007/relationships/hdphoto" Target="../media/hdphoto12.wdp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2.xml" /><Relationship Id="rId5" Type="http://schemas.microsoft.com/office/2007/relationships/hdphoto" Target="../media/hdphoto14.wdp" /><Relationship Id="rId4" Type="http://schemas.openxmlformats.org/officeDocument/2006/relationships/image" Target="../media/image2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.xml" /><Relationship Id="rId6" Type="http://schemas.microsoft.com/office/2007/relationships/hdphoto" Target="../media/hdphoto16.wdp" /><Relationship Id="rId5" Type="http://schemas.openxmlformats.org/officeDocument/2006/relationships/image" Target="../media/image26.png" /><Relationship Id="rId4" Type="http://schemas.microsoft.com/office/2007/relationships/hdphoto" Target="../media/hdphoto15.wdp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FEF5-A76D-4739-B0DB-B2618E58B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44619"/>
            <a:ext cx="5576596" cy="10653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eestyle Script" panose="030804020302050B0404" pitchFamily="66" charset="0"/>
              </a:rPr>
              <a:t>DISNEY WORKOUT</a:t>
            </a:r>
            <a:endParaRPr lang="en-GB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661A8-422A-431F-9152-FC3257A6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4057" y="3429000"/>
            <a:ext cx="2114939" cy="512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eestyle Script" panose="030804020302050B0404" pitchFamily="66" charset="0"/>
              </a:rPr>
              <a:t>@CoachRowntree23</a:t>
            </a:r>
            <a:endParaRPr lang="en-GB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4" name="Picture 3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3E1B0AE0-D340-4F0E-B70B-C55B1CC9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96311" l="4000" r="95667">
                        <a14:foregroundMark x1="14667" y1="29918" x2="9667" y2="12705"/>
                        <a14:foregroundMark x1="16000" y1="44672" x2="4667" y2="39754"/>
                        <a14:foregroundMark x1="7000" y1="9836" x2="7333" y2="8607"/>
                        <a14:foregroundMark x1="73667" y1="8197" x2="73667" y2="5738"/>
                        <a14:foregroundMark x1="91333" y1="9016" x2="93333" y2="6148"/>
                        <a14:foregroundMark x1="91667" y1="18852" x2="95667" y2="15164"/>
                        <a14:foregroundMark x1="71000" y1="2869" x2="69667" y2="2049"/>
                        <a14:foregroundMark x1="17000" y1="91803" x2="35667" y2="86885"/>
                        <a14:foregroundMark x1="35667" y1="86885" x2="41667" y2="82787"/>
                        <a14:foregroundMark x1="38000" y1="96721" x2="32333" y2="95492"/>
                        <a14:foregroundMark x1="6667" y1="90164" x2="4000" y2="90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16" y="3429000"/>
            <a:ext cx="387633" cy="3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69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0B75-DC69-44B4-8F5A-B01B5895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MULAN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chops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Content Placeholder 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D88ED857-112D-4666-A55A-DF2BB9219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0417" l="10000" r="90000">
                        <a14:foregroundMark x1="46016" y1="89722" x2="47813" y2="76389"/>
                        <a14:foregroundMark x1="58906" y1="87083" x2="58281" y2="75833"/>
                        <a14:foregroundMark x1="45156" y1="84583" x2="47188" y2="76806"/>
                        <a14:foregroundMark x1="45156" y1="89306" x2="46797" y2="75972"/>
                        <a14:foregroundMark x1="46719" y1="74444" x2="45625" y2="85139"/>
                        <a14:foregroundMark x1="47031" y1="90417" x2="47813" y2="83056"/>
                        <a14:foregroundMark x1="57891" y1="86944" x2="57109" y2="77222"/>
                        <a14:foregroundMark x1="57109" y1="87361" x2="56953" y2="78194"/>
                        <a14:foregroundMark x1="39219" y1="10417" x2="39219" y2="8889"/>
                        <a14:foregroundMark x1="52734" y1="9722" x2="52734" y2="7639"/>
                        <a14:backgroundMark x1="45234" y1="20000" x2="44766" y2="18750"/>
                        <a14:backgroundMark x1="43359" y1="17639" x2="43359" y2="16528"/>
                        <a14:backgroundMark x1="42344" y1="16111" x2="42344" y2="16111"/>
                        <a14:backgroundMark x1="42500" y1="15556" x2="42500" y2="15556"/>
                        <a14:backgroundMark x1="42031" y1="15139" x2="42031" y2="15139"/>
                        <a14:backgroundMark x1="42031" y1="14444" x2="42031" y2="14444"/>
                        <a14:backgroundMark x1="46953" y1="20833" x2="46953" y2="20833"/>
                        <a14:backgroundMark x1="47813" y1="21250" x2="47813" y2="21250"/>
                        <a14:backgroundMark x1="46719" y1="20417" x2="46719" y2="2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54" r="36048"/>
          <a:stretch/>
        </p:blipFill>
        <p:spPr>
          <a:xfrm>
            <a:off x="7887478" y="1343273"/>
            <a:ext cx="2870718" cy="6003413"/>
          </a:xfrm>
        </p:spPr>
      </p:pic>
      <p:pic>
        <p:nvPicPr>
          <p:cNvPr id="7" name="Picture 6" descr="A picture containing water&#10;&#10;Description automatically generated">
            <a:extLst>
              <a:ext uri="{FF2B5EF4-FFF2-40B4-BE49-F238E27FC236}">
                <a16:creationId xmlns:a16="http://schemas.microsoft.com/office/drawing/2014/main" id="{F2AD0244-92DE-4E53-A119-89F0769BB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7" b="98024" l="9961" r="94727">
                        <a14:foregroundMark x1="53027" y1="96706" x2="47949" y2="92358"/>
                        <a14:foregroundMark x1="47949" y1="92358" x2="46973" y2="90250"/>
                        <a14:foregroundMark x1="51367" y1="97760" x2="46191" y2="94862"/>
                        <a14:foregroundMark x1="46191" y1="94862" x2="42773" y2="89196"/>
                        <a14:foregroundMark x1="42773" y1="89196" x2="43652" y2="81818"/>
                        <a14:foregroundMark x1="43652" y1="81818" x2="46973" y2="75758"/>
                        <a14:foregroundMark x1="46973" y1="75758" x2="51074" y2="57049"/>
                        <a14:foregroundMark x1="47461" y1="98155" x2="42285" y2="94598"/>
                        <a14:foregroundMark x1="42285" y1="94598" x2="42188" y2="94466"/>
                        <a14:foregroundMark x1="42090" y1="94335" x2="39844" y2="87615"/>
                        <a14:foregroundMark x1="39844" y1="87615" x2="39746" y2="83663"/>
                        <a14:foregroundMark x1="70508" y1="11199" x2="67383" y2="5402"/>
                        <a14:foregroundMark x1="67383" y1="5402" x2="66406" y2="5138"/>
                        <a14:foregroundMark x1="68262" y1="60211" x2="85645" y2="69170"/>
                        <a14:foregroundMark x1="85645" y1="69170" x2="90332" y2="69038"/>
                        <a14:foregroundMark x1="90039" y1="78788" x2="84473" y2="77339"/>
                        <a14:foregroundMark x1="84473" y1="77339" x2="67188" y2="66667"/>
                        <a14:foregroundMark x1="89453" y1="78129" x2="91699" y2="71014"/>
                        <a14:foregroundMark x1="91699" y1="71014" x2="93164" y2="51383"/>
                        <a14:foregroundMark x1="94238" y1="72464" x2="92773" y2="65744"/>
                        <a14:foregroundMark x1="92773" y1="65744" x2="94727" y2="58893"/>
                        <a14:foregroundMark x1="94727" y1="58893" x2="94727" y2="57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756" y="1646990"/>
            <a:ext cx="7030401" cy="52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9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632E7-564B-49EA-92F3-65B70347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OLAF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warm hugs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" name="Picture 5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7114358C-DE56-4E8D-9B86-1951F2C04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84074" l="7818" r="44000">
                        <a14:foregroundMark x1="8364" y1="22037" x2="18545" y2="22593"/>
                        <a14:foregroundMark x1="18545" y1="22593" x2="31091" y2="19074"/>
                        <a14:foregroundMark x1="44000" y1="23148" x2="35091" y2="25926"/>
                        <a14:foregroundMark x1="35091" y1="25926" x2="25091" y2="26296"/>
                        <a14:foregroundMark x1="25091" y1="26296" x2="23273" y2="23148"/>
                        <a14:foregroundMark x1="24727" y1="20000" x2="26545" y2="9444"/>
                        <a14:foregroundMark x1="27273" y1="12778" x2="28182" y2="7593"/>
                        <a14:foregroundMark x1="23091" y1="84444" x2="22182" y2="77963"/>
                        <a14:foregroundMark x1="27818" y1="84259" x2="28000" y2="62963"/>
                        <a14:foregroundMark x1="22364" y1="81296" x2="21818" y2="66296"/>
                        <a14:foregroundMark x1="20545" y1="21296" x2="20909" y2="20000"/>
                        <a14:foregroundMark x1="19273" y1="20185" x2="20364" y2="19630"/>
                        <a14:foregroundMark x1="38364" y1="26296" x2="41273" y2="25926"/>
                        <a14:foregroundMark x1="9273" y1="22963" x2="8727" y2="22037"/>
                        <a14:foregroundMark x1="8364" y1="21667" x2="8182" y2="21667"/>
                        <a14:foregroundMark x1="7818" y1="21296" x2="8545" y2="21296"/>
                        <a14:backgroundMark x1="12545" y1="16852" x2="15818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9" t="4622" r="53016" b="13073"/>
          <a:stretch/>
        </p:blipFill>
        <p:spPr>
          <a:xfrm>
            <a:off x="8375896" y="1635487"/>
            <a:ext cx="2774186" cy="5362472"/>
          </a:xfrm>
          <a:prstGeom prst="rect">
            <a:avLst/>
          </a:prstGeom>
        </p:spPr>
      </p:pic>
      <p:pic>
        <p:nvPicPr>
          <p:cNvPr id="9" name="Picture 8" descr="A picture containing table, sitting, cup, water&#10;&#10;Description automatically generated">
            <a:extLst>
              <a:ext uri="{FF2B5EF4-FFF2-40B4-BE49-F238E27FC236}">
                <a16:creationId xmlns:a16="http://schemas.microsoft.com/office/drawing/2014/main" id="{B909361D-1B4D-4E33-AF5D-279B2ED54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" b="96500" l="10000" r="90000">
                        <a14:foregroundMark x1="45857" y1="93500" x2="39214" y2="74143"/>
                        <a14:foregroundMark x1="44357" y1="96571" x2="47929" y2="96429"/>
                        <a14:foregroundMark x1="53500" y1="92643" x2="47857" y2="87357"/>
                        <a14:foregroundMark x1="47857" y1="87357" x2="44643" y2="67357"/>
                        <a14:foregroundMark x1="55786" y1="36071" x2="57286" y2="28000"/>
                        <a14:foregroundMark x1="47071" y1="32786" x2="50214" y2="25643"/>
                        <a14:foregroundMark x1="50214" y1="25643" x2="51714" y2="28571"/>
                        <a14:foregroundMark x1="52571" y1="23429" x2="53357" y2="20286"/>
                        <a14:foregroundMark x1="58357" y1="22143" x2="58574" y2="19957"/>
                        <a14:foregroundMark x1="58357" y1="20786" x2="58357" y2="20786"/>
                        <a14:foregroundMark x1="58357" y1="20786" x2="58643" y2="20286"/>
                        <a14:foregroundMark x1="61162" y1="5854" x2="60857" y2="3286"/>
                        <a14:foregroundMark x1="59500" y1="21929" x2="60033" y2="21372"/>
                        <a14:foregroundMark x1="41786" y1="77571" x2="40286" y2="70500"/>
                        <a14:foregroundMark x1="40286" y1="70500" x2="40286" y2="70500"/>
                        <a14:foregroundMark x1="59214" y1="24214" x2="60286" y2="24357"/>
                        <a14:foregroundMark x1="61357" y1="31571" x2="62214" y2="28286"/>
                        <a14:backgroundMark x1="28071" y1="81643" x2="29929" y2="74429"/>
                        <a14:backgroundMark x1="29929" y1="74429" x2="25714" y2="26500"/>
                        <a14:backgroundMark x1="67214" y1="68714" x2="67357" y2="64643"/>
                        <a14:backgroundMark x1="67357" y1="64643" x2="70929" y2="57571"/>
                        <a14:backgroundMark x1="72786" y1="37143" x2="73071" y2="46643"/>
                        <a14:backgroundMark x1="80143" y1="18500" x2="75786" y2="45929"/>
                        <a14:backgroundMark x1="75786" y1="45929" x2="75786" y2="56714"/>
                        <a14:backgroundMark x1="56071" y1="17143" x2="55500" y2="15357"/>
                        <a14:backgroundMark x1="60286" y1="11714" x2="60286" y2="11714"/>
                        <a14:backgroundMark x1="60714" y1="14714" x2="60143" y2="10500"/>
                        <a14:backgroundMark x1="60429" y1="15786" x2="61214" y2="11571"/>
                        <a14:backgroundMark x1="57857" y1="18500" x2="57571" y2="15500"/>
                        <a14:backgroundMark x1="65357" y1="17714" x2="68214" y2="14000"/>
                        <a14:backgroundMark x1="63429" y1="19571" x2="66714" y2="14857"/>
                        <a14:backgroundMark x1="58786" y1="19429" x2="58786" y2="19429"/>
                        <a14:backgroundMark x1="59857" y1="17857" x2="59857" y2="17857"/>
                        <a14:backgroundMark x1="60429" y1="16429" x2="60429" y2="16429"/>
                        <a14:backgroundMark x1="61357" y1="14000" x2="61357" y2="14000"/>
                        <a14:backgroundMark x1="61929" y1="10071" x2="61929" y2="10071"/>
                        <a14:backgroundMark x1="61643" y1="8143" x2="61643" y2="8143"/>
                        <a14:backgroundMark x1="58929" y1="15357" x2="56643" y2="13857"/>
                        <a14:backgroundMark x1="58500" y1="13071" x2="58643" y2="11143"/>
                        <a14:backgroundMark x1="55786" y1="13500" x2="54857" y2="12643"/>
                        <a14:backgroundMark x1="62643" y1="21643" x2="59857" y2="17714"/>
                        <a14:backgroundMark x1="46714" y1="11429" x2="56000" y2="7571"/>
                        <a14:backgroundMark x1="56000" y1="7571" x2="64214" y2="7500"/>
                        <a14:backgroundMark x1="64214" y1="7500" x2="70214" y2="8000"/>
                        <a14:backgroundMark x1="47786" y1="14571" x2="78786" y2="14571"/>
                        <a14:backgroundMark x1="70357" y1="22571" x2="61143" y2="20571"/>
                        <a14:backgroundMark x1="61143" y1="20571" x2="54929" y2="17143"/>
                        <a14:backgroundMark x1="54929" y1="17143" x2="76929" y2="16857"/>
                        <a14:backgroundMark x1="76929" y1="16857" x2="62357" y2="14071"/>
                        <a14:backgroundMark x1="62357" y1="14071" x2="70000" y2="14000"/>
                        <a14:backgroundMark x1="70000" y1="14000" x2="50286" y2="11500"/>
                        <a14:backgroundMark x1="50286" y1="11500" x2="63143" y2="7643"/>
                        <a14:backgroundMark x1="58000" y1="9000" x2="64500" y2="6214"/>
                        <a14:backgroundMark x1="64500" y1="6214" x2="56286" y2="8143"/>
                        <a14:backgroundMark x1="56286" y1="8143" x2="66429" y2="6143"/>
                        <a14:backgroundMark x1="66429" y1="6143" x2="55643" y2="12214"/>
                        <a14:backgroundMark x1="55643" y1="12214" x2="63929" y2="12143"/>
                        <a14:backgroundMark x1="63929" y1="12143" x2="57929" y2="17929"/>
                        <a14:backgroundMark x1="57929" y1="17929" x2="62857" y2="19857"/>
                        <a14:backgroundMark x1="67071" y1="21357" x2="60429" y2="19214"/>
                        <a14:backgroundMark x1="60429" y1="19214" x2="61929" y2="22714"/>
                        <a14:backgroundMark x1="63429" y1="20786" x2="62643" y2="17286"/>
                        <a14:backgroundMark x1="62214" y1="19429" x2="64000" y2="17714"/>
                        <a14:backgroundMark x1="55000" y1="13714" x2="62857" y2="10214"/>
                        <a14:backgroundMark x1="30786" y1="60286" x2="35786" y2="3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39" t="18027" r="30454" b="1429"/>
          <a:stretch/>
        </p:blipFill>
        <p:spPr>
          <a:xfrm>
            <a:off x="1041918" y="1997664"/>
            <a:ext cx="2233127" cy="48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6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E2DEC-A23C-43DB-AAC1-4DDB3A2F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WRECK IT RALPH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squat jumps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" name="Picture 5" descr="A picture containing sport, man, game, woman&#10;&#10;Description automatically generated">
            <a:extLst>
              <a:ext uri="{FF2B5EF4-FFF2-40B4-BE49-F238E27FC236}">
                <a16:creationId xmlns:a16="http://schemas.microsoft.com/office/drawing/2014/main" id="{56BE5FA6-18D4-4D14-9D54-5B55DB78F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5" b="92917" l="5208" r="95417">
                        <a14:foregroundMark x1="65625" y1="11250" x2="65417" y2="8125"/>
                        <a14:foregroundMark x1="88750" y1="23333" x2="95417" y2="22708"/>
                        <a14:foregroundMark x1="59375" y1="20000" x2="58333" y2="17917"/>
                        <a14:foregroundMark x1="56667" y1="87500" x2="56667" y2="81458"/>
                        <a14:foregroundMark x1="78333" y1="83750" x2="75833" y2="76667"/>
                        <a14:foregroundMark x1="13750" y1="92917" x2="15625" y2="58125"/>
                        <a14:foregroundMark x1="15625" y1="58125" x2="21042" y2="46458"/>
                        <a14:foregroundMark x1="8750" y1="77500" x2="5208" y2="72083"/>
                        <a14:foregroundMark x1="21250" y1="87917" x2="26667" y2="88125"/>
                        <a14:foregroundMark x1="18958" y1="88125" x2="21667" y2="90208"/>
                        <a14:foregroundMark x1="23333" y1="43333" x2="21667" y2="41250"/>
                        <a14:foregroundMark x1="21667" y1="41250" x2="21667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" t="5175" r="2290" b="5976"/>
          <a:stretch/>
        </p:blipFill>
        <p:spPr>
          <a:xfrm>
            <a:off x="6615403" y="1810139"/>
            <a:ext cx="5351950" cy="5047861"/>
          </a:xfrm>
          <a:prstGeom prst="rect">
            <a:avLst/>
          </a:prstGeom>
        </p:spPr>
      </p:pic>
      <p:pic>
        <p:nvPicPr>
          <p:cNvPr id="9" name="Picture 8" descr="A person in a red dress&#10;&#10;Description automatically generated">
            <a:extLst>
              <a:ext uri="{FF2B5EF4-FFF2-40B4-BE49-F238E27FC236}">
                <a16:creationId xmlns:a16="http://schemas.microsoft.com/office/drawing/2014/main" id="{DFA41296-0939-4228-B132-5FAD358F6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1" b="93281" l="9925" r="89992">
                        <a14:foregroundMark x1="31610" y1="92266" x2="39950" y2="93359"/>
                        <a14:foregroundMark x1="53461" y1="9219" x2="48624" y2="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608" y="1101011"/>
            <a:ext cx="5734698" cy="612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1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0B5C-2647-4663-BB32-D8FDF947C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STITCH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dog crawls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2AD87ABC-6F0F-4A5D-99C1-BE15ED046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500" y1="89474" x2="29079" y2="89211"/>
                        <a14:foregroundMark x1="26184" y1="86184" x2="25263" y2="8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54150" r="19161" b="9251"/>
          <a:stretch/>
        </p:blipFill>
        <p:spPr>
          <a:xfrm>
            <a:off x="6858001" y="3874953"/>
            <a:ext cx="5334000" cy="298304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B20D116-F109-47A6-A8F5-714CE3E7E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5" b="95214" l="2376" r="97521">
                        <a14:foregroundMark x1="20041" y1="11405" x2="21488" y2="3768"/>
                        <a14:foregroundMark x1="91322" y1="31874" x2="92975" y2="29939"/>
                        <a14:foregroundMark x1="92562" y1="24033" x2="93698" y2="23422"/>
                        <a14:foregroundMark x1="97004" y1="32790" x2="97521" y2="32892"/>
                        <a14:foregroundMark x1="72211" y1="3768" x2="72211" y2="3564"/>
                        <a14:foregroundMark x1="19628" y1="1935" x2="20868" y2="2342"/>
                        <a14:foregroundMark x1="40393" y1="93483" x2="38120" y2="95214"/>
                        <a14:foregroundMark x1="7748" y1="40937" x2="8781" y2="36456"/>
                        <a14:foregroundMark x1="2376" y1="44196" x2="4236" y2="43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1" y="2530135"/>
            <a:ext cx="4020816" cy="40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80D7-0CBB-4605-A3C4-14DBEE71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CINDERELLA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dirty="0">
                <a:solidFill>
                  <a:schemeClr val="bg1"/>
                </a:solidFill>
                <a:latin typeface="Freestyle Script" panose="030804020302050B0404" pitchFamily="66" charset="0"/>
              </a:rPr>
              <a:t>clean the floor</a:t>
            </a:r>
            <a:endParaRPr lang="en-GB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D8F9052-92B8-4457-A704-F7B5079A0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200" l="3116" r="89911">
                        <a14:foregroundMark x1="8383" y1="70900" x2="3783" y2="61800"/>
                        <a14:foregroundMark x1="3783" y1="61800" x2="3116" y2="54800"/>
                        <a14:foregroundMark x1="3116" y1="54800" x2="4154" y2="53900"/>
                        <a14:foregroundMark x1="32938" y1="75400" x2="36350" y2="85400"/>
                        <a14:foregroundMark x1="36350" y1="85400" x2="45697" y2="93100"/>
                        <a14:foregroundMark x1="48961" y1="70100" x2="44436" y2="92700"/>
                        <a14:foregroundMark x1="43472" y1="89100" x2="57047" y2="82700"/>
                        <a14:foregroundMark x1="57047" y1="82700" x2="33531" y2="76300"/>
                        <a14:foregroundMark x1="33531" y1="76300" x2="40875" y2="74800"/>
                        <a14:foregroundMark x1="40875" y1="74800" x2="35312" y2="74800"/>
                        <a14:foregroundMark x1="35312" y1="74800" x2="34941" y2="74600"/>
                        <a14:foregroundMark x1="28858" y1="71800" x2="28116" y2="64400"/>
                        <a14:foregroundMark x1="28116" y1="64400" x2="31751" y2="70900"/>
                        <a14:foregroundMark x1="31751" y1="70900" x2="36795" y2="69100"/>
                        <a14:foregroundMark x1="36795" y1="69100" x2="42136" y2="70200"/>
                        <a14:foregroundMark x1="42136" y1="70200" x2="49555" y2="69500"/>
                        <a14:foregroundMark x1="49555" y1="69500" x2="49555" y2="69500"/>
                        <a14:foregroundMark x1="48145" y1="68200" x2="49184" y2="61100"/>
                        <a14:foregroundMark x1="49184" y1="61100" x2="50000" y2="76600"/>
                        <a14:foregroundMark x1="50000" y1="76600" x2="50890" y2="78600"/>
                        <a14:foregroundMark x1="28858" y1="68600" x2="27745" y2="67600"/>
                        <a14:foregroundMark x1="27745" y1="67100" x2="27745" y2="62900"/>
                        <a14:foregroundMark x1="28561" y1="74300" x2="37685" y2="93700"/>
                        <a14:foregroundMark x1="52003" y1="88300" x2="46365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9" y="2330738"/>
            <a:ext cx="6102749" cy="4527262"/>
          </a:xfrm>
          <a:prstGeom prst="rect">
            <a:avLst/>
          </a:prstGeom>
        </p:spPr>
      </p:pic>
      <p:pic>
        <p:nvPicPr>
          <p:cNvPr id="10" name="Picture 9" descr="A picture containing sport, young, riding, man&#10;&#10;Description automatically generated">
            <a:extLst>
              <a:ext uri="{FF2B5EF4-FFF2-40B4-BE49-F238E27FC236}">
                <a16:creationId xmlns:a16="http://schemas.microsoft.com/office/drawing/2014/main" id="{51E07BA4-E201-4584-AD03-88274D33D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38612" b="12164"/>
          <a:stretch/>
        </p:blipFill>
        <p:spPr>
          <a:xfrm>
            <a:off x="5523723" y="3429000"/>
            <a:ext cx="4344955" cy="36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0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DA82-CA62-4E80-B35E-44F974D0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CAPTAIN HOOK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dirty="0">
                <a:solidFill>
                  <a:schemeClr val="bg1"/>
                </a:solidFill>
                <a:latin typeface="Freestyle Script" panose="030804020302050B0404" pitchFamily="66" charset="0"/>
              </a:rPr>
              <a:t>en garde</a:t>
            </a:r>
            <a:endParaRPr lang="en-GB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49F7D7B3-613F-4199-8A99-45C3BEDAD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40" b="97230" l="2610" r="97390">
                        <a14:foregroundMark x1="5495" y1="94737" x2="11813" y2="91828"/>
                        <a14:foregroundMark x1="11813" y1="91828" x2="15385" y2="91828"/>
                        <a14:foregroundMark x1="2747" y1="97230" x2="6868" y2="94875"/>
                        <a14:foregroundMark x1="20467" y1="84626" x2="27610" y2="81994"/>
                        <a14:foregroundMark x1="27610" y1="81994" x2="39286" y2="72576"/>
                        <a14:foregroundMark x1="39286" y1="72576" x2="44780" y2="69668"/>
                        <a14:foregroundMark x1="73077" y1="97368" x2="65934" y2="93906"/>
                        <a14:foregroundMark x1="65934" y1="93906" x2="68681" y2="86565"/>
                        <a14:foregroundMark x1="68681" y1="86565" x2="75000" y2="78947"/>
                        <a14:foregroundMark x1="65934" y1="59557" x2="71566" y2="45429"/>
                        <a14:foregroundMark x1="71566" y1="45429" x2="72802" y2="37673"/>
                        <a14:foregroundMark x1="67445" y1="18144" x2="69368" y2="9418"/>
                        <a14:foregroundMark x1="69368" y1="9418" x2="75412" y2="4571"/>
                        <a14:foregroundMark x1="75412" y1="4571" x2="76923" y2="4432"/>
                        <a14:foregroundMark x1="65522" y1="8449" x2="71154" y2="3878"/>
                        <a14:foregroundMark x1="71154" y1="3878" x2="78434" y2="3740"/>
                        <a14:foregroundMark x1="78434" y1="3740" x2="81456" y2="11219"/>
                        <a14:foregroundMark x1="81456" y1="11219" x2="85577" y2="15651"/>
                        <a14:foregroundMark x1="86401" y1="18698" x2="88462" y2="12465"/>
                        <a14:foregroundMark x1="38736" y1="39751" x2="38874" y2="37812"/>
                        <a14:foregroundMark x1="89973" y1="47645" x2="92308" y2="44321"/>
                        <a14:foregroundMark x1="97390" y1="38366" x2="97390" y2="37535"/>
                        <a14:foregroundMark x1="93819" y1="35873" x2="92445" y2="35873"/>
                        <a14:foregroundMark x1="94368" y1="35042" x2="93819" y2="35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5" y="2649894"/>
            <a:ext cx="4224882" cy="4190061"/>
          </a:xfrm>
          <a:prstGeom prst="rect">
            <a:avLst/>
          </a:prstGeom>
        </p:spPr>
      </p:pic>
      <p:pic>
        <p:nvPicPr>
          <p:cNvPr id="12" name="Picture 11" descr="A picture containing weapon, sword, person, indoor&#10;&#10;Description automatically generated">
            <a:extLst>
              <a:ext uri="{FF2B5EF4-FFF2-40B4-BE49-F238E27FC236}">
                <a16:creationId xmlns:a16="http://schemas.microsoft.com/office/drawing/2014/main" id="{BFD52A7D-E8BD-44ED-B031-BE27FEB9A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89961" l="10000" r="96750">
                        <a14:foregroundMark x1="37083" y1="20592" x2="48167" y2="26255"/>
                        <a14:foregroundMark x1="48167" y1="26255" x2="67167" y2="31274"/>
                        <a14:foregroundMark x1="62833" y1="24067" x2="62333" y2="14414"/>
                        <a14:foregroundMark x1="62333" y1="14414" x2="62250" y2="14801"/>
                        <a14:foregroundMark x1="66000" y1="21107" x2="64000" y2="19434"/>
                        <a14:foregroundMark x1="85667" y1="46847" x2="83000" y2="43758"/>
                        <a14:foregroundMark x1="75833" y1="61261" x2="74250" y2="54698"/>
                        <a14:foregroundMark x1="96750" y1="87130" x2="89583" y2="78507"/>
                        <a14:foregroundMark x1="49833" y1="89060" x2="54333" y2="86615"/>
                        <a14:foregroundMark x1="54333" y1="86615" x2="54417" y2="85972"/>
                        <a14:foregroundMark x1="44583" y1="89060" x2="46917" y2="89833"/>
                        <a14:backgroundMark x1="20833" y1="84299" x2="25583" y2="84170"/>
                        <a14:backgroundMark x1="25583" y1="84170" x2="28917" y2="78121"/>
                        <a14:backgroundMark x1="28917" y1="78121" x2="35083" y2="78893"/>
                        <a14:backgroundMark x1="35083" y1="78893" x2="38250" y2="86229"/>
                        <a14:backgroundMark x1="65333" y1="84813" x2="60167" y2="84427"/>
                        <a14:backgroundMark x1="60167" y1="84427" x2="61417" y2="77220"/>
                        <a14:backgroundMark x1="61417" y1="77220" x2="65917" y2="72716"/>
                        <a14:backgroundMark x1="65917" y1="72716" x2="72500" y2="77349"/>
                        <a14:backgroundMark x1="72500" y1="77349" x2="76500" y2="86615"/>
                        <a14:backgroundMark x1="54750" y1="21236" x2="45750" y2="1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48" t="11701" r="1" b="8164"/>
          <a:stretch/>
        </p:blipFill>
        <p:spPr>
          <a:xfrm>
            <a:off x="7025950" y="3188228"/>
            <a:ext cx="4785555" cy="37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9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03C55-F9E3-4A00-9374-32E0D7F9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DASH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sprint on the spot</a:t>
            </a:r>
            <a:endParaRPr lang="en-GB" sz="80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7" name="Content Placeholder 6" descr="A picture containing ball&#10;&#10;Description automatically generated">
            <a:extLst>
              <a:ext uri="{FF2B5EF4-FFF2-40B4-BE49-F238E27FC236}">
                <a16:creationId xmlns:a16="http://schemas.microsoft.com/office/drawing/2014/main" id="{0B0542F8-EA92-423F-8493-B13626A4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48" b="98051" l="9936" r="89904">
                        <a14:foregroundMark x1="29327" y1="11501" x2="47115" y2="5848"/>
                        <a14:foregroundMark x1="53045" y1="94542" x2="55449" y2="88694"/>
                        <a14:foregroundMark x1="51282" y1="98051" x2="52244" y2="97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2" r="12728"/>
          <a:stretch/>
        </p:blipFill>
        <p:spPr>
          <a:xfrm>
            <a:off x="289249" y="1229606"/>
            <a:ext cx="4655975" cy="5179611"/>
          </a:xfrm>
        </p:spPr>
      </p:pic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8C58DFBC-DC83-49BA-B57E-E0E0EF663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20662" r="31143" b="12096"/>
          <a:stretch/>
        </p:blipFill>
        <p:spPr>
          <a:xfrm>
            <a:off x="8397551" y="1419792"/>
            <a:ext cx="2407299" cy="49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87B9-A8A9-4A88-B587-466E5A059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GASTON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punches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E9D0C5-CF04-451D-9BAC-2589DECCB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5" b="98404" l="9749" r="89956">
                        <a14:foregroundMark x1="28213" y1="16489" x2="20827" y2="18883"/>
                        <a14:foregroundMark x1="20827" y1="18883" x2="22009" y2="48936"/>
                        <a14:foregroundMark x1="22009" y1="48936" x2="25997" y2="51330"/>
                        <a14:foregroundMark x1="34860" y1="53191" x2="22452" y2="51330"/>
                        <a14:foregroundMark x1="22452" y1="51330" x2="15362" y2="46543"/>
                        <a14:foregroundMark x1="25997" y1="6915" x2="32349" y2="13830"/>
                        <a14:foregroundMark x1="32349" y1="13830" x2="34121" y2="20213"/>
                        <a14:foregroundMark x1="44461" y1="86968" x2="41802" y2="54255"/>
                        <a14:foregroundMark x1="41802" y1="54255" x2="42097" y2="42819"/>
                        <a14:foregroundMark x1="36337" y1="62500" x2="22009" y2="51064"/>
                        <a14:foregroundMark x1="22009" y1="51064" x2="15066" y2="35904"/>
                        <a14:foregroundMark x1="36337" y1="54521" x2="33530" y2="39362"/>
                        <a14:foregroundMark x1="33530" y1="39362" x2="32939" y2="38298"/>
                        <a14:foregroundMark x1="54062" y1="25000" x2="53323" y2="97340"/>
                        <a14:foregroundMark x1="53323" y1="97340" x2="60857" y2="85638"/>
                        <a14:foregroundMark x1="60857" y1="85638" x2="64845" y2="74468"/>
                        <a14:foregroundMark x1="64845" y1="74468" x2="74594" y2="76064"/>
                        <a14:foregroundMark x1="74594" y1="76064" x2="82422" y2="87766"/>
                        <a14:foregroundMark x1="82422" y1="87766" x2="79764" y2="70479"/>
                        <a14:foregroundMark x1="79764" y1="70479" x2="63220" y2="58777"/>
                        <a14:foregroundMark x1="63220" y1="58777" x2="57312" y2="66755"/>
                        <a14:foregroundMark x1="57312" y1="66755" x2="54801" y2="80851"/>
                        <a14:foregroundMark x1="54801" y1="80851" x2="48449" y2="90957"/>
                        <a14:foregroundMark x1="48449" y1="90957" x2="45052" y2="77128"/>
                        <a14:foregroundMark x1="45052" y1="77128" x2="43722" y2="61170"/>
                        <a14:foregroundMark x1="43722" y1="61170" x2="43427" y2="60372"/>
                        <a14:foregroundMark x1="45199" y1="78191" x2="38109" y2="67819"/>
                        <a14:foregroundMark x1="38109" y1="67819" x2="41211" y2="86968"/>
                        <a14:foregroundMark x1="41211" y1="86968" x2="58789" y2="98670"/>
                        <a14:foregroundMark x1="52880" y1="98138" x2="42984" y2="91489"/>
                        <a14:foregroundMark x1="42984" y1="91489" x2="40325" y2="77926"/>
                        <a14:foregroundMark x1="40325" y1="77926" x2="37075" y2="71809"/>
                        <a14:foregroundMark x1="43575" y1="94947" x2="36337" y2="91755"/>
                        <a14:foregroundMark x1="36337" y1="91755" x2="36189" y2="87234"/>
                        <a14:foregroundMark x1="34269" y1="71809" x2="32939" y2="72606"/>
                        <a14:foregroundMark x1="46529" y1="59840" x2="42984" y2="59043"/>
                        <a14:foregroundMark x1="53323" y1="43883" x2="51699" y2="37500"/>
                        <a14:foregroundMark x1="51846" y1="44149" x2="51846" y2="38830"/>
                        <a14:foregroundMark x1="52437" y1="15691" x2="58936" y2="20479"/>
                        <a14:foregroundMark x1="60266" y1="29521" x2="61152" y2="17021"/>
                        <a14:foregroundMark x1="53028" y1="10638" x2="60118" y2="14894"/>
                        <a14:foregroundMark x1="60118" y1="14894" x2="63811" y2="24734"/>
                        <a14:foregroundMark x1="64845" y1="36968" x2="64993" y2="22872"/>
                        <a14:foregroundMark x1="64993" y1="22872" x2="63811" y2="16755"/>
                        <a14:foregroundMark x1="69867" y1="50532" x2="67651" y2="48670"/>
                        <a14:foregroundMark x1="67356" y1="58245" x2="73560" y2="64894"/>
                        <a14:foregroundMark x1="73412" y1="65957" x2="72821" y2="64362"/>
                        <a14:foregroundMark x1="64845" y1="45213" x2="79616" y2="70479"/>
                        <a14:foregroundMark x1="74298" y1="77660" x2="67356" y2="85106"/>
                        <a14:foregroundMark x1="67356" y1="85106" x2="63663" y2="96809"/>
                        <a14:foregroundMark x1="63663" y1="96809" x2="63663" y2="98670"/>
                        <a14:foregroundMark x1="44165" y1="61702" x2="44018" y2="51064"/>
                        <a14:foregroundMark x1="9749" y1="53989" x2="10487" y2="51330"/>
                        <a14:foregroundMark x1="60857" y1="68617" x2="65140" y2="56915"/>
                        <a14:foregroundMark x1="65140" y1="56915" x2="64697" y2="55319"/>
                        <a14:foregroundMark x1="47415" y1="64096" x2="47858" y2="50266"/>
                        <a14:foregroundMark x1="47858" y1="50266" x2="48006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870" y="3276600"/>
            <a:ext cx="6448425" cy="3581400"/>
          </a:xfrm>
          <a:prstGeom prst="rect">
            <a:avLst/>
          </a:prstGeom>
        </p:spPr>
      </p:pic>
      <p:pic>
        <p:nvPicPr>
          <p:cNvPr id="7" name="Picture 6" descr="A picture containing person, young, holding, riding&#10;&#10;Description automatically generated">
            <a:extLst>
              <a:ext uri="{FF2B5EF4-FFF2-40B4-BE49-F238E27FC236}">
                <a16:creationId xmlns:a16="http://schemas.microsoft.com/office/drawing/2014/main" id="{95B84847-003F-4445-B671-74C1A9AE94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1" b="94149" l="9783" r="89946">
                        <a14:foregroundMark x1="52174" y1="94149" x2="59918" y2="88830"/>
                        <a14:foregroundMark x1="59918" y1="88830" x2="59918" y2="88830"/>
                        <a14:foregroundMark x1="65353" y1="15603" x2="61413" y2="4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2041" r="11702" b="2448"/>
          <a:stretch/>
        </p:blipFill>
        <p:spPr>
          <a:xfrm>
            <a:off x="8555574" y="1147666"/>
            <a:ext cx="2798226" cy="57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4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57CE-6249-44CA-A7D1-BC39861A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DORY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just keep swimming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6DAA5D-AEA4-4312-9692-B9B4E1AF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7213" r="24464" b="4561"/>
          <a:stretch/>
        </p:blipFill>
        <p:spPr>
          <a:xfrm>
            <a:off x="7156852" y="615822"/>
            <a:ext cx="3637111" cy="3578289"/>
          </a:xfrm>
          <a:prstGeom prst="rect">
            <a:avLst/>
          </a:prstGeom>
        </p:spPr>
      </p:pic>
      <p:pic>
        <p:nvPicPr>
          <p:cNvPr id="9" name="Picture 8" descr="A picture containing board, surfing, young, laying&#10;&#10;Description automatically generated">
            <a:extLst>
              <a:ext uri="{FF2B5EF4-FFF2-40B4-BE49-F238E27FC236}">
                <a16:creationId xmlns:a16="http://schemas.microsoft.com/office/drawing/2014/main" id="{862F91BF-C866-46A2-8700-543E128B06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3" t="44761" r="14558" b="21497"/>
          <a:stretch/>
        </p:blipFill>
        <p:spPr>
          <a:xfrm>
            <a:off x="4252932" y="4453033"/>
            <a:ext cx="7483151" cy="23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9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6993-9AD3-4E7C-9DA9-06D89406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ELSA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ice blasts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Picture 4" descr="A picture containing man, riding, surfing, black&#10;&#10;Description automatically generated">
            <a:extLst>
              <a:ext uri="{FF2B5EF4-FFF2-40B4-BE49-F238E27FC236}">
                <a16:creationId xmlns:a16="http://schemas.microsoft.com/office/drawing/2014/main" id="{2E31AF7D-E759-47F0-84BD-BBDF164E4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1" b="96593" l="10000" r="90000">
                        <a14:foregroundMark x1="53500" y1="7259" x2="55667" y2="14519"/>
                        <a14:foregroundMark x1="26083" y1="96593" x2="22417" y2="8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15476"/>
          <a:stretch/>
        </p:blipFill>
        <p:spPr>
          <a:xfrm>
            <a:off x="7268546" y="2743200"/>
            <a:ext cx="4823927" cy="4114800"/>
          </a:xfrm>
          <a:prstGeom prst="rect">
            <a:avLst/>
          </a:prstGeom>
        </p:spPr>
      </p:pic>
      <p:pic>
        <p:nvPicPr>
          <p:cNvPr id="7" name="Picture 6" descr="A girl in a pool of water&#10;&#10;Description automatically generated">
            <a:extLst>
              <a:ext uri="{FF2B5EF4-FFF2-40B4-BE49-F238E27FC236}">
                <a16:creationId xmlns:a16="http://schemas.microsoft.com/office/drawing/2014/main" id="{DA8E8771-A994-46DC-BE6E-27E5DF733E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6000" l="6750" r="90000">
                        <a14:foregroundMark x1="16750" y1="75556" x2="17500" y2="67111"/>
                        <a14:foregroundMark x1="9500" y1="77778" x2="17000" y2="96000"/>
                        <a14:foregroundMark x1="17000" y1="96000" x2="28000" y2="96000"/>
                        <a14:foregroundMark x1="14000" y1="44444" x2="10000" y2="24889"/>
                        <a14:foregroundMark x1="8500" y1="26667" x2="6750" y2="3556"/>
                        <a14:backgroundMark x1="48000" y1="25778" x2="67250" y2="25778"/>
                        <a14:backgroundMark x1="67250" y1="25778" x2="70250" y2="24444"/>
                        <a14:backgroundMark x1="52500" y1="52000" x2="66500" y2="52000"/>
                        <a14:backgroundMark x1="38000" y1="82667" x2="64000" y2="83556"/>
                        <a14:backgroundMark x1="30250" y1="73333" x2="33750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41"/>
          <a:stretch/>
        </p:blipFill>
        <p:spPr>
          <a:xfrm>
            <a:off x="838200" y="2929813"/>
            <a:ext cx="4885558" cy="39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89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D3DE4-80A1-432E-9121-77BFB7464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BUZZ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wings out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Picture 4" descr="A picture containing green, man, riding, skiing&#10;&#10;Description automatically generated">
            <a:extLst>
              <a:ext uri="{FF2B5EF4-FFF2-40B4-BE49-F238E27FC236}">
                <a16:creationId xmlns:a16="http://schemas.microsoft.com/office/drawing/2014/main" id="{CF2A3756-1C23-4FF0-B0F6-C15D388E2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5" b="95584" l="9937" r="89748">
                        <a14:foregroundMark x1="20505" y1="41167" x2="25710" y2="42271"/>
                        <a14:foregroundMark x1="26656" y1="43691" x2="23344" y2="40852"/>
                        <a14:foregroundMark x1="28549" y1="43691" x2="25394" y2="41483"/>
                        <a14:foregroundMark x1="25868" y1="40694" x2="23502" y2="39432"/>
                        <a14:foregroundMark x1="35331" y1="91798" x2="39432" y2="91640"/>
                        <a14:foregroundMark x1="39117" y1="94953" x2="39748" y2="95584"/>
                        <a14:foregroundMark x1="41483" y1="8360" x2="46057" y2="8044"/>
                        <a14:foregroundMark x1="58991" y1="8991" x2="61041" y2="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3946" r="14807" b="2721"/>
          <a:stretch/>
        </p:blipFill>
        <p:spPr>
          <a:xfrm>
            <a:off x="1166393" y="1978090"/>
            <a:ext cx="3606581" cy="4879910"/>
          </a:xfrm>
          <a:prstGeom prst="rect">
            <a:avLst/>
          </a:prstGeom>
        </p:spPr>
      </p:pic>
      <p:pic>
        <p:nvPicPr>
          <p:cNvPr id="9" name="Picture 8" descr="A picture containing board, holding, man, young&#10;&#10;Description automatically generated">
            <a:extLst>
              <a:ext uri="{FF2B5EF4-FFF2-40B4-BE49-F238E27FC236}">
                <a16:creationId xmlns:a16="http://schemas.microsoft.com/office/drawing/2014/main" id="{4FCC4275-3982-41B6-9BAB-067BAAFFAD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7" b="90200" l="10000" r="90000">
                        <a14:foregroundMark x1="25844" y1="90200" x2="27756" y2="83333"/>
                        <a14:foregroundMark x1="27756" y1="83333" x2="27756" y2="80533"/>
                        <a14:foregroundMark x1="28467" y1="13733" x2="28556" y2="13733"/>
                        <a14:foregroundMark x1="28556" y1="13733" x2="30111" y2="9400"/>
                        <a14:foregroundMark x1="28556" y1="12667" x2="29022" y2="8167"/>
                        <a14:foregroundMark x1="29378" y1="5567" x2="29378" y2="5567"/>
                        <a14:foregroundMark x1="30822" y1="8033" x2="30822" y2="8033"/>
                        <a14:foregroundMark x1="30289" y1="8833" x2="30289" y2="8833"/>
                        <a14:foregroundMark x1="30289" y1="8700" x2="30289" y2="8700"/>
                        <a14:foregroundMark x1="27200" y1="5700" x2="27200" y2="8033"/>
                        <a14:foregroundMark x1="28022" y1="6933" x2="28200" y2="4767"/>
                        <a14:backgroundMark x1="21756" y1="83533" x2="23933" y2="83533"/>
                        <a14:backgroundMark x1="32289" y1="84367" x2="46956" y2="85867"/>
                        <a14:backgroundMark x1="46956" y1="85867" x2="51867" y2="84867"/>
                        <a14:backgroundMark x1="51867" y1="84867" x2="52867" y2="83800"/>
                        <a14:backgroundMark x1="50422" y1="77700" x2="48244" y2="7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1497" r="25087" b="8163"/>
          <a:stretch/>
        </p:blipFill>
        <p:spPr>
          <a:xfrm>
            <a:off x="6913984" y="1547995"/>
            <a:ext cx="5054015" cy="52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6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B2ED9-2934-42AE-A000-86AD7098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318" y="500062"/>
            <a:ext cx="42532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RAPUNZEL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tower climbers 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Picture 4" descr="A toy doll&#10;&#10;Description automatically generated">
            <a:extLst>
              <a:ext uri="{FF2B5EF4-FFF2-40B4-BE49-F238E27FC236}">
                <a16:creationId xmlns:a16="http://schemas.microsoft.com/office/drawing/2014/main" id="{AEE658B9-D9F5-4488-820F-B33162677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2" b="99752" l="2195" r="90000">
                        <a14:foregroundMark x1="18537" y1="28696" x2="11951" y2="31553"/>
                        <a14:foregroundMark x1="11951" y1="31553" x2="6585" y2="37764"/>
                        <a14:foregroundMark x1="6585" y1="37764" x2="5122" y2="53043"/>
                        <a14:foregroundMark x1="5122" y1="53043" x2="5610" y2="61118"/>
                        <a14:foregroundMark x1="5610" y1="61118" x2="6098" y2="62484"/>
                        <a14:foregroundMark x1="58537" y1="30186" x2="49634" y2="24969"/>
                        <a14:foregroundMark x1="49634" y1="24969" x2="48293" y2="32422"/>
                        <a14:foregroundMark x1="48293" y1="32422" x2="59756" y2="31925"/>
                        <a14:foregroundMark x1="59756" y1="31925" x2="63171" y2="26087"/>
                        <a14:foregroundMark x1="67683" y1="39627" x2="71341" y2="32919"/>
                        <a14:foregroundMark x1="49024" y1="14534" x2="54756" y2="9193"/>
                        <a14:foregroundMark x1="54756" y1="9193" x2="66951" y2="7453"/>
                        <a14:foregroundMark x1="46707" y1="91801" x2="72927" y2="91925"/>
                        <a14:foregroundMark x1="47927" y1="97516" x2="73659" y2="95528"/>
                        <a14:foregroundMark x1="73659" y1="95528" x2="75732" y2="95528"/>
                        <a14:foregroundMark x1="42927" y1="99379" x2="75976" y2="99752"/>
                        <a14:foregroundMark x1="75976" y1="99752" x2="79390" y2="99006"/>
                        <a14:foregroundMark x1="50976" y1="31801" x2="55000" y2="24224"/>
                        <a14:foregroundMark x1="72073" y1="41988" x2="70000" y2="34907"/>
                        <a14:foregroundMark x1="70000" y1="34907" x2="70732" y2="32919"/>
                        <a14:foregroundMark x1="2439" y1="67453" x2="2439" y2="67453"/>
                        <a14:foregroundMark x1="2683" y1="66211" x2="3415" y2="63478"/>
                        <a14:foregroundMark x1="12195" y1="12795" x2="12195" y2="12795"/>
                        <a14:foregroundMark x1="16463" y1="12298" x2="19024" y2="6832"/>
                        <a14:foregroundMark x1="9390" y1="14783" x2="6585" y2="20000"/>
                        <a14:foregroundMark x1="25366" y1="12050" x2="23537" y2="8075"/>
                        <a14:foregroundMark x1="12927" y1="9938" x2="16585" y2="6708"/>
                        <a14:foregroundMark x1="17317" y1="5217" x2="17317" y2="4472"/>
                        <a14:foregroundMark x1="2317" y1="14783" x2="2317" y2="14783"/>
                        <a14:foregroundMark x1="2317" y1="14783" x2="2317" y2="14783"/>
                        <a14:foregroundMark x1="74268" y1="41118" x2="75610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585"/>
            <a:ext cx="5150634" cy="5056415"/>
          </a:xfrm>
          <a:prstGeom prst="rect">
            <a:avLst/>
          </a:prstGeom>
        </p:spPr>
      </p:pic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9B3F217F-C1BE-4587-965E-175A1D58AF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39320" r="20221" b="14422"/>
          <a:stretch/>
        </p:blipFill>
        <p:spPr>
          <a:xfrm>
            <a:off x="7324666" y="3013717"/>
            <a:ext cx="4590525" cy="38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7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73BF-18C9-445A-846B-77709F80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251983"/>
            <a:ext cx="52577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ALADDIN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lunge jumping 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6CD85-5B45-44B6-A789-CAA34E359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546"/>
            <a:ext cx="2963520" cy="5280454"/>
          </a:xfrm>
          <a:prstGeom prst="rect">
            <a:avLst/>
          </a:prstGeom>
        </p:spPr>
      </p:pic>
      <p:pic>
        <p:nvPicPr>
          <p:cNvPr id="7" name="Picture 6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696D81C8-5578-4470-80A2-64C253381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00" l="9809" r="89952">
                        <a14:foregroundMark x1="31579" y1="92400" x2="29426" y2="88400"/>
                        <a14:foregroundMark x1="45215" y1="81200" x2="52153" y2="63200"/>
                        <a14:foregroundMark x1="52153" y1="63200" x2="57416" y2="13200"/>
                        <a14:foregroundMark x1="62440" y1="35200" x2="64833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2" r="28289"/>
          <a:stretch/>
        </p:blipFill>
        <p:spPr>
          <a:xfrm>
            <a:off x="6869171" y="2276670"/>
            <a:ext cx="5017824" cy="46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6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7824-7CFD-435A-9CF9-9989EF18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  <a:t>MERIDA</a:t>
            </a:r>
            <a:br>
              <a:rPr lang="en-US" sz="8000" b="1" u="sng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en-US" b="1" dirty="0">
                <a:solidFill>
                  <a:schemeClr val="bg1"/>
                </a:solidFill>
                <a:latin typeface="Freestyle Script" panose="030804020302050B0404" pitchFamily="66" charset="0"/>
              </a:rPr>
              <a:t>archers</a:t>
            </a:r>
            <a:endParaRPr lang="en-GB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Picture 4" descr="A person wearing a dress&#10;&#10;Description automatically generated">
            <a:extLst>
              <a:ext uri="{FF2B5EF4-FFF2-40B4-BE49-F238E27FC236}">
                <a16:creationId xmlns:a16="http://schemas.microsoft.com/office/drawing/2014/main" id="{4C460AE2-5B2D-4035-AA51-4303D007E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0" b="92800" l="9825" r="89825">
                        <a14:foregroundMark x1="39298" y1="7400" x2="39298" y2="7400"/>
                        <a14:foregroundMark x1="39298" y1="7400" x2="39298" y2="7400"/>
                        <a14:foregroundMark x1="39298" y1="7400" x2="39298" y2="7400"/>
                        <a14:foregroundMark x1="39298" y1="7400" x2="39298" y2="7400"/>
                        <a14:foregroundMark x1="30526" y1="92800" x2="65614" y2="87400"/>
                        <a14:foregroundMark x1="65614" y1="87400" x2="65965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7" y="788819"/>
            <a:ext cx="3574888" cy="6271733"/>
          </a:xfrm>
          <a:prstGeom prst="rect">
            <a:avLst/>
          </a:prstGeom>
        </p:spPr>
      </p:pic>
      <p:pic>
        <p:nvPicPr>
          <p:cNvPr id="7" name="Picture 6" descr="A person in a black shirt&#10;&#10;Description automatically generated">
            <a:extLst>
              <a:ext uri="{FF2B5EF4-FFF2-40B4-BE49-F238E27FC236}">
                <a16:creationId xmlns:a16="http://schemas.microsoft.com/office/drawing/2014/main" id="{469D7136-9D07-4A19-BB5F-4F4F687930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89" b="95139" l="40625" r="85000">
                        <a14:foregroundMark x1="56016" y1="23333" x2="55625" y2="18889"/>
                        <a14:foregroundMark x1="74688" y1="32222" x2="73359" y2="32222"/>
                        <a14:foregroundMark x1="48359" y1="32222" x2="49844" y2="32222"/>
                        <a14:foregroundMark x1="48594" y1="29444" x2="49922" y2="28750"/>
                        <a14:foregroundMark x1="74297" y1="32222" x2="76172" y2="30972"/>
                        <a14:foregroundMark x1="41172" y1="88472" x2="42188" y2="81111"/>
                        <a14:foregroundMark x1="42188" y1="81111" x2="42813" y2="79583"/>
                        <a14:foregroundMark x1="67891" y1="92083" x2="65781" y2="85694"/>
                        <a14:foregroundMark x1="65938" y1="86944" x2="65391" y2="82083"/>
                        <a14:foregroundMark x1="64688" y1="89444" x2="65156" y2="85278"/>
                        <a14:foregroundMark x1="65156" y1="85278" x2="65156" y2="85278"/>
                        <a14:foregroundMark x1="64375" y1="92083" x2="67813" y2="94028"/>
                        <a14:foregroundMark x1="69141" y1="95139" x2="65391" y2="92639"/>
                        <a14:foregroundMark x1="65391" y1="92639" x2="66094" y2="85417"/>
                        <a14:foregroundMark x1="66094" y1="85417" x2="66641" y2="84028"/>
                        <a14:foregroundMark x1="64844" y1="92500" x2="63750" y2="90278"/>
                        <a14:foregroundMark x1="64219" y1="93611" x2="63438" y2="90417"/>
                        <a14:foregroundMark x1="63438" y1="92361" x2="63281" y2="90556"/>
                        <a14:foregroundMark x1="40625" y1="88472" x2="41016" y2="86250"/>
                        <a14:foregroundMark x1="85000" y1="51806" x2="85000" y2="5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5474" r="23055" b="3210"/>
          <a:stretch/>
        </p:blipFill>
        <p:spPr>
          <a:xfrm>
            <a:off x="7421639" y="1281289"/>
            <a:ext cx="4572000" cy="55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50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64</Words>
  <Application>Microsoft Office PowerPoint</Application>
  <PresentationFormat>Widescreen</PresentationFormat>
  <Paragraphs>16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DISNEY WORKOUT</vt:lpstr>
      <vt:lpstr>DASH sprint on the spot</vt:lpstr>
      <vt:lpstr>GASTON punches</vt:lpstr>
      <vt:lpstr>DORY just keep swimming</vt:lpstr>
      <vt:lpstr>ELSA ice blasts</vt:lpstr>
      <vt:lpstr>BUZZ wings out</vt:lpstr>
      <vt:lpstr>RAPUNZEL tower climbers </vt:lpstr>
      <vt:lpstr>ALADDIN lunge jumping </vt:lpstr>
      <vt:lpstr>MERIDA archers</vt:lpstr>
      <vt:lpstr>MULAN chops</vt:lpstr>
      <vt:lpstr>OLAF warm hugs</vt:lpstr>
      <vt:lpstr>WRECK IT RALPH squat jumps</vt:lpstr>
      <vt:lpstr>STITCH dog crawls</vt:lpstr>
      <vt:lpstr>CINDERELLA clean the floor</vt:lpstr>
      <vt:lpstr>CAPTAIN HOOK en garde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DISNEY WORKOUT</dc:title>
  <dc:creator>Lauren Rowntree</dc:creator>
  <cp:lastModifiedBy>tiffany roberts</cp:lastModifiedBy>
  <cp:revision>13</cp:revision>
  <dcterms:created xsi:type="dcterms:W3CDTF">2020-05-12T10:09:58Z</dcterms:created>
  <dcterms:modified xsi:type="dcterms:W3CDTF">2020-05-13T11:22:23Z</dcterms:modified>
</cp:coreProperties>
</file>