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59" r:id="rId6"/>
    <p:sldId id="261" r:id="rId7"/>
    <p:sldId id="262" r:id="rId8"/>
    <p:sldId id="265" r:id="rId9"/>
    <p:sldId id="263" r:id="rId10"/>
    <p:sldId id="266" r:id="rId11"/>
    <p:sldId id="264" r:id="rId12"/>
    <p:sldId id="268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82D30-82EB-4B67-B354-D2EFF3E643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DC55D8-8319-428F-9137-F2CA3275C4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7AA303-A137-48DB-8B7D-9D8344C5B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2E42-94D9-435D-AF1D-8C62BF75901E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2EA8A8-F891-4477-9A3A-E6E75B1FE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07D739-2E8B-41D5-889F-DC38497FF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7D97B-A4CF-4D69-B880-59027902B9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780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4216A-D88D-4A9C-A1F8-C4A0E1936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0745E9-8CEA-449C-8963-C75E4BF98C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AF0653-7AAC-4040-8349-5CF312B14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2E42-94D9-435D-AF1D-8C62BF75901E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EE1002-71B7-4489-B71C-EBAD68C08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D314C9-F804-4C63-B220-F62060DCC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7D97B-A4CF-4D69-B880-59027902B9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085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5BC956-7435-470B-BCB8-3FEBB4B75B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5D822C-4FB7-41CB-94FB-69771464C1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83A6B8-BD58-418E-95B7-E78BEC166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2E42-94D9-435D-AF1D-8C62BF75901E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A1652-8DEF-4D22-9876-F9C74EC37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70DB83-2178-4C19-99CA-8D76DE301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7D97B-A4CF-4D69-B880-59027902B9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864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F23B8-EB89-4BAE-BB62-5C9755D8F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EEC0D-8D36-4E15-9877-CE35822B5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4DB6CA-0CDD-4A22-8D76-C26B055C8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2E42-94D9-435D-AF1D-8C62BF75901E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0F7FA9-4252-4DCA-9657-22D00DA06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3EB75-6839-4D0B-9DF3-ECB96B97B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7D97B-A4CF-4D69-B880-59027902B9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4053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155B2-4BBE-4305-937A-90B97E1E6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441784-5D9E-4055-ADDE-02765901E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6FF053-FEED-4BF6-BB27-15D564517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2E42-94D9-435D-AF1D-8C62BF75901E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45C6FF-251E-40D0-8B47-D76B8E1B2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70F438-FA2B-4E86-AE3F-B6A886070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7D97B-A4CF-4D69-B880-59027902B9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6774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0F8BE-5DB8-4B4C-AEDB-E2152279A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6746C-D4C7-431C-9A16-25EB65DCDA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DED914-FFAD-4B08-8AFF-65E3F264AC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C4520F-DFEF-45C3-BA51-BDEB7DBF0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2E42-94D9-435D-AF1D-8C62BF75901E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553CCF-63DE-4B94-8790-EAE2CF3BE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E64332-0D07-45B5-932B-D96816362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7D97B-A4CF-4D69-B880-59027902B9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326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7DBDF-E14D-4B13-9BF4-E051C40AC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CDC197-BB6F-4699-84FF-7EE9D70CEF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658063-8D5B-4BAB-B543-5EA75C1BE1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DFA7EF-8E1A-49E3-92E8-31E7EC86B3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8D7BE6-1FE1-44C3-BB8E-2BE031E22C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C9E422-727D-4748-B047-451E6493E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2E42-94D9-435D-AF1D-8C62BF75901E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4F05C3-3A96-4788-A9AC-13F9C2B4B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C96A9E-0308-41A4-B813-183AD224C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7D97B-A4CF-4D69-B880-59027902B9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889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9B395-3592-44F5-89EE-F5F139731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2FCBAA-72E6-4398-8337-F1C01CAE7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2E42-94D9-435D-AF1D-8C62BF75901E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DC62CD-3F66-4A0F-B998-41842923B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C43A15-02FC-46E5-AE72-7B8BFF47B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7D97B-A4CF-4D69-B880-59027902B9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8993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C516EF-114E-42D7-BE11-D2E4F300F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2E42-94D9-435D-AF1D-8C62BF75901E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AA3183-A00F-474C-96A6-1F209A043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7707B1-8E35-41D9-84CF-A618809A2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7D97B-A4CF-4D69-B880-59027902B9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0051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F84F7-6E1C-4796-87A2-34BCF2E63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1B747-709E-4F17-920C-1984064516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4A6009-B8A7-4F70-8948-1300566539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F7D632-6CC5-4970-9413-037357426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2E42-94D9-435D-AF1D-8C62BF75901E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C0958F-399A-45D7-8EFE-A1FA9DDAD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F9336C-E2F6-412E-BDB6-A2CD261EA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7D97B-A4CF-4D69-B880-59027902B9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051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6F22B-8487-47AB-94A8-B9389749A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2B5E7D-6E35-4D61-89B2-14B588EF67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6D186C-9961-433D-9D4E-D1B090F86A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F040ED-F449-4DD4-AC59-532A83182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2E42-94D9-435D-AF1D-8C62BF75901E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20B9F-9346-4C73-8AFA-DA776F623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31D028-FFCE-47B6-826F-94104ABAB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7D97B-A4CF-4D69-B880-59027902B9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107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076515-5C94-4EF9-9B0F-61F446245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A6BBB4-DE30-49E9-94EB-AA721D270B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725810-EE94-4E5C-8990-77099D6579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92E42-94D9-435D-AF1D-8C62BF75901E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88B014-C287-49E0-948D-15131BFC62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1B70E-7C9A-4CC5-9293-91D6888765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7D97B-A4CF-4D69-B880-59027902B9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3842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DB008-F729-4E19-82BB-FDFFC122FA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5 Big Ice Creams Song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E576ABA-16D4-4D06-9916-282B2974B2A6}"/>
              </a:ext>
            </a:extLst>
          </p:cNvPr>
          <p:cNvGrpSpPr/>
          <p:nvPr/>
        </p:nvGrpSpPr>
        <p:grpSpPr>
          <a:xfrm>
            <a:off x="2936735" y="4040155"/>
            <a:ext cx="6318530" cy="1781918"/>
            <a:chOff x="78825" y="545957"/>
            <a:chExt cx="11156602" cy="4543778"/>
          </a:xfrm>
        </p:grpSpPr>
        <p:pic>
          <p:nvPicPr>
            <p:cNvPr id="5" name="Picture 2" descr="Ice Cream Cone Tips | ThriftyFun">
              <a:extLst>
                <a:ext uri="{FF2B5EF4-FFF2-40B4-BE49-F238E27FC236}">
                  <a16:creationId xmlns:a16="http://schemas.microsoft.com/office/drawing/2014/main" id="{89110F02-C90B-4BA6-8B4F-9187127927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25" y="751213"/>
              <a:ext cx="2465603" cy="39980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6" descr="Caramel Ice Cream With Cone Isolated On White Background Stock ...">
              <a:extLst>
                <a:ext uri="{FF2B5EF4-FFF2-40B4-BE49-F238E27FC236}">
                  <a16:creationId xmlns:a16="http://schemas.microsoft.com/office/drawing/2014/main" id="{8FB73539-B19A-40F0-9BDC-8521EE4AFE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9109" y="671805"/>
              <a:ext cx="2221550" cy="4292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0" descr="Chocolate ice cream in a sugar cone – Channel Daily News">
              <a:extLst>
                <a:ext uri="{FF2B5EF4-FFF2-40B4-BE49-F238E27FC236}">
                  <a16:creationId xmlns:a16="http://schemas.microsoft.com/office/drawing/2014/main" id="{BF596676-0485-4D4E-B430-9293AA7E88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3716" y="545957"/>
              <a:ext cx="3017615" cy="45437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2" descr="MINT CHOCOLATEY CHIP | madewithnestle.ca">
              <a:extLst>
                <a:ext uri="{FF2B5EF4-FFF2-40B4-BE49-F238E27FC236}">
                  <a16:creationId xmlns:a16="http://schemas.microsoft.com/office/drawing/2014/main" id="{CF4C09E1-8F28-4FB4-9EE8-1B506EC7668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37" r="-237"/>
            <a:stretch/>
          </p:blipFill>
          <p:spPr bwMode="auto">
            <a:xfrm>
              <a:off x="5654322" y="1102078"/>
              <a:ext cx="3794478" cy="37944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Ice Cream Cone Tips | ThriftyFun">
              <a:extLst>
                <a:ext uri="{FF2B5EF4-FFF2-40B4-BE49-F238E27FC236}">
                  <a16:creationId xmlns:a16="http://schemas.microsoft.com/office/drawing/2014/main" id="{B7FF9129-C79F-4E9C-AB92-EC0A6D2E39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30354" y="751213"/>
              <a:ext cx="2605073" cy="4224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52243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e Cream Cone Tips | ThriftyFun">
            <a:extLst>
              <a:ext uri="{FF2B5EF4-FFF2-40B4-BE49-F238E27FC236}">
                <a16:creationId xmlns:a16="http://schemas.microsoft.com/office/drawing/2014/main" id="{80A471A0-086A-4922-934C-38426C397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496" y="406288"/>
            <a:ext cx="3375593" cy="5555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AD491A3-C4B7-42A1-9304-E54E3422F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0677" y="896354"/>
            <a:ext cx="4299857" cy="5065291"/>
          </a:xfrm>
        </p:spPr>
        <p:txBody>
          <a:bodyPr>
            <a:normAutofit/>
          </a:bodyPr>
          <a:lstStyle/>
          <a:p>
            <a:pPr algn="ctr"/>
            <a:r>
              <a:rPr lang="en-GB" sz="25000" dirty="0">
                <a:solidFill>
                  <a:srgbClr val="00206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46238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8A25389-E888-4A0B-93F2-B10076C8E034}"/>
              </a:ext>
            </a:extLst>
          </p:cNvPr>
          <p:cNvSpPr/>
          <p:nvPr/>
        </p:nvSpPr>
        <p:spPr>
          <a:xfrm>
            <a:off x="463419" y="641981"/>
            <a:ext cx="907246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>
                <a:latin typeface="Comic Sans MS" panose="030F0702030302020204" pitchFamily="66" charset="0"/>
              </a:rPr>
              <a:t>1 big ice creams</a:t>
            </a:r>
            <a:br>
              <a:rPr lang="en-GB" sz="4000" dirty="0">
                <a:latin typeface="Comic Sans MS" panose="030F0702030302020204" pitchFamily="66" charset="0"/>
              </a:rPr>
            </a:br>
            <a:r>
              <a:rPr lang="en-GB" sz="4000" dirty="0">
                <a:latin typeface="Comic Sans MS" panose="030F0702030302020204" pitchFamily="66" charset="0"/>
              </a:rPr>
              <a:t>with sprinkles on the top</a:t>
            </a:r>
            <a:br>
              <a:rPr lang="en-GB" sz="4000" dirty="0">
                <a:latin typeface="Comic Sans MS" panose="030F0702030302020204" pitchFamily="66" charset="0"/>
              </a:rPr>
            </a:br>
            <a:r>
              <a:rPr lang="en-GB" sz="4000" dirty="0">
                <a:latin typeface="Comic Sans MS" panose="030F0702030302020204" pitchFamily="66" charset="0"/>
              </a:rPr>
              <a:t>1 big ice creams</a:t>
            </a:r>
            <a:br>
              <a:rPr lang="en-GB" sz="4000" dirty="0">
                <a:latin typeface="Comic Sans MS" panose="030F0702030302020204" pitchFamily="66" charset="0"/>
              </a:rPr>
            </a:br>
            <a:r>
              <a:rPr lang="en-GB" sz="4000" dirty="0">
                <a:latin typeface="Comic Sans MS" panose="030F0702030302020204" pitchFamily="66" charset="0"/>
              </a:rPr>
              <a:t>with sprinkles on the top</a:t>
            </a:r>
            <a:br>
              <a:rPr lang="en-GB" sz="4000" dirty="0">
                <a:latin typeface="Comic Sans MS" panose="030F0702030302020204" pitchFamily="66" charset="0"/>
              </a:rPr>
            </a:br>
            <a:r>
              <a:rPr lang="en-GB" sz="4000" dirty="0">
                <a:latin typeface="Comic Sans MS" panose="030F0702030302020204" pitchFamily="66" charset="0"/>
              </a:rPr>
              <a:t>and if someone comes and takes one and gobbles it all up</a:t>
            </a:r>
            <a:br>
              <a:rPr lang="en-GB" sz="4000" dirty="0">
                <a:latin typeface="Comic Sans MS" panose="030F0702030302020204" pitchFamily="66" charset="0"/>
              </a:rPr>
            </a:br>
            <a:r>
              <a:rPr lang="en-GB" sz="4000" dirty="0">
                <a:latin typeface="Comic Sans MS" panose="030F0702030302020204" pitchFamily="66" charset="0"/>
              </a:rPr>
              <a:t>There’ll be how many ice creams</a:t>
            </a:r>
            <a:br>
              <a:rPr lang="en-GB" sz="4000" dirty="0">
                <a:latin typeface="Comic Sans MS" panose="030F0702030302020204" pitchFamily="66" charset="0"/>
              </a:rPr>
            </a:br>
            <a:r>
              <a:rPr lang="en-GB" sz="4000" dirty="0">
                <a:latin typeface="Comic Sans MS" panose="030F0702030302020204" pitchFamily="66" charset="0"/>
              </a:rPr>
              <a:t>standing in the shop?</a:t>
            </a:r>
            <a:endParaRPr lang="en-GB" sz="4000" dirty="0"/>
          </a:p>
        </p:txBody>
      </p:sp>
      <p:pic>
        <p:nvPicPr>
          <p:cNvPr id="4" name="Picture 3" descr="Ice Cream Cone Tips | ThriftyFun">
            <a:extLst>
              <a:ext uri="{FF2B5EF4-FFF2-40B4-BE49-F238E27FC236}">
                <a16:creationId xmlns:a16="http://schemas.microsoft.com/office/drawing/2014/main" id="{15827170-E4AC-4232-9D31-C8935BFCE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4474" y="3918857"/>
            <a:ext cx="1604107" cy="2639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584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77DC2-1FA1-4421-8E90-DE36B6EFA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1575" y="896354"/>
            <a:ext cx="4299857" cy="5065291"/>
          </a:xfrm>
        </p:spPr>
        <p:txBody>
          <a:bodyPr>
            <a:normAutofit/>
          </a:bodyPr>
          <a:lstStyle/>
          <a:p>
            <a:pPr algn="ctr"/>
            <a:r>
              <a:rPr lang="en-GB" sz="25000" dirty="0">
                <a:solidFill>
                  <a:srgbClr val="002060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767229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2833FAB-51A1-49E1-87F4-77022DA205EA}"/>
              </a:ext>
            </a:extLst>
          </p:cNvPr>
          <p:cNvGrpSpPr/>
          <p:nvPr/>
        </p:nvGrpSpPr>
        <p:grpSpPr>
          <a:xfrm>
            <a:off x="358744" y="1049810"/>
            <a:ext cx="11156602" cy="4543778"/>
            <a:chOff x="78825" y="545957"/>
            <a:chExt cx="11156602" cy="4543778"/>
          </a:xfrm>
        </p:grpSpPr>
        <p:pic>
          <p:nvPicPr>
            <p:cNvPr id="4" name="Picture 2" descr="Ice Cream Cone Tips | ThriftyFun">
              <a:extLst>
                <a:ext uri="{FF2B5EF4-FFF2-40B4-BE49-F238E27FC236}">
                  <a16:creationId xmlns:a16="http://schemas.microsoft.com/office/drawing/2014/main" id="{26668B4C-6EEA-4493-9562-D8B16ACD1C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25" y="751213"/>
              <a:ext cx="2465603" cy="39980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6" descr="Caramel Ice Cream With Cone Isolated On White Background Stock ...">
              <a:extLst>
                <a:ext uri="{FF2B5EF4-FFF2-40B4-BE49-F238E27FC236}">
                  <a16:creationId xmlns:a16="http://schemas.microsoft.com/office/drawing/2014/main" id="{9F1A0113-95EB-4E3D-9987-DBE3333870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9109" y="671805"/>
              <a:ext cx="2221550" cy="4292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0" descr="Chocolate ice cream in a sugar cone – Channel Daily News">
              <a:extLst>
                <a:ext uri="{FF2B5EF4-FFF2-40B4-BE49-F238E27FC236}">
                  <a16:creationId xmlns:a16="http://schemas.microsoft.com/office/drawing/2014/main" id="{6DDACE43-D2B4-411B-9A71-995529EB93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3716" y="545957"/>
              <a:ext cx="3017615" cy="45437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2" descr="MINT CHOCOLATEY CHIP | madewithnestle.ca">
              <a:extLst>
                <a:ext uri="{FF2B5EF4-FFF2-40B4-BE49-F238E27FC236}">
                  <a16:creationId xmlns:a16="http://schemas.microsoft.com/office/drawing/2014/main" id="{CB7954E9-A1F5-4F8F-8CFF-344F19CC1EB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37" r="-237"/>
            <a:stretch/>
          </p:blipFill>
          <p:spPr bwMode="auto">
            <a:xfrm>
              <a:off x="5654322" y="1102078"/>
              <a:ext cx="3794478" cy="37944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Ice Cream Cone Tips | ThriftyFun">
              <a:extLst>
                <a:ext uri="{FF2B5EF4-FFF2-40B4-BE49-F238E27FC236}">
                  <a16:creationId xmlns:a16="http://schemas.microsoft.com/office/drawing/2014/main" id="{79D4063E-9777-45B8-9623-5963805CEF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30354" y="751213"/>
              <a:ext cx="2605073" cy="4224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88063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8B51125-5C17-40F2-9C3B-BC1D26D59729}"/>
              </a:ext>
            </a:extLst>
          </p:cNvPr>
          <p:cNvGrpSpPr/>
          <p:nvPr/>
        </p:nvGrpSpPr>
        <p:grpSpPr>
          <a:xfrm>
            <a:off x="517699" y="177283"/>
            <a:ext cx="11156602" cy="4543778"/>
            <a:chOff x="78825" y="545957"/>
            <a:chExt cx="11156602" cy="4543778"/>
          </a:xfrm>
        </p:grpSpPr>
        <p:pic>
          <p:nvPicPr>
            <p:cNvPr id="1026" name="Picture 2" descr="Ice Cream Cone Tips | ThriftyFun">
              <a:extLst>
                <a:ext uri="{FF2B5EF4-FFF2-40B4-BE49-F238E27FC236}">
                  <a16:creationId xmlns:a16="http://schemas.microsoft.com/office/drawing/2014/main" id="{C310E45B-FB45-4ED0-8BDD-EFCBFC5092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25" y="751213"/>
              <a:ext cx="2465603" cy="39980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Caramel Ice Cream With Cone Isolated On White Background Stock ...">
              <a:extLst>
                <a:ext uri="{FF2B5EF4-FFF2-40B4-BE49-F238E27FC236}">
                  <a16:creationId xmlns:a16="http://schemas.microsoft.com/office/drawing/2014/main" id="{599CE2A4-732F-443D-A571-6C7D30F2C7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9109" y="671805"/>
              <a:ext cx="2221550" cy="4292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Chocolate ice cream in a sugar cone – Channel Daily News">
              <a:extLst>
                <a:ext uri="{FF2B5EF4-FFF2-40B4-BE49-F238E27FC236}">
                  <a16:creationId xmlns:a16="http://schemas.microsoft.com/office/drawing/2014/main" id="{7DD29DDA-8336-4C2B-9450-62B5AE5427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3716" y="545957"/>
              <a:ext cx="3017615" cy="45437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MINT CHOCOLATEY CHIP | madewithnestle.ca">
              <a:extLst>
                <a:ext uri="{FF2B5EF4-FFF2-40B4-BE49-F238E27FC236}">
                  <a16:creationId xmlns:a16="http://schemas.microsoft.com/office/drawing/2014/main" id="{CE4107A2-4ADE-4342-9D03-56C863C6151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37" r="-237"/>
            <a:stretch/>
          </p:blipFill>
          <p:spPr bwMode="auto">
            <a:xfrm>
              <a:off x="5654322" y="1102078"/>
              <a:ext cx="3794478" cy="37944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Ice Cream Cone Tips | ThriftyFun">
              <a:extLst>
                <a:ext uri="{FF2B5EF4-FFF2-40B4-BE49-F238E27FC236}">
                  <a16:creationId xmlns:a16="http://schemas.microsoft.com/office/drawing/2014/main" id="{41EBC0A6-8CF9-49D3-887F-9D8DA72DC3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30354" y="751213"/>
              <a:ext cx="2605073" cy="4224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BE161DF5-D30F-4CDC-8815-05226E2D6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8957" y="3919473"/>
            <a:ext cx="4299857" cy="3533128"/>
          </a:xfrm>
        </p:spPr>
        <p:txBody>
          <a:bodyPr>
            <a:normAutofit/>
          </a:bodyPr>
          <a:lstStyle/>
          <a:p>
            <a:pPr algn="ctr"/>
            <a:r>
              <a:rPr lang="en-GB" sz="25000" dirty="0">
                <a:solidFill>
                  <a:srgbClr val="00206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157552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01120-03E8-4F6E-BCB0-E7CB8494D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836" y="-128056"/>
            <a:ext cx="10515600" cy="5905046"/>
          </a:xfrm>
        </p:spPr>
        <p:txBody>
          <a:bodyPr>
            <a:normAutofit/>
          </a:bodyPr>
          <a:lstStyle/>
          <a:p>
            <a:r>
              <a:rPr lang="en-GB" sz="4000" dirty="0">
                <a:latin typeface="Comic Sans MS" panose="030F0702030302020204" pitchFamily="66" charset="0"/>
              </a:rPr>
              <a:t>5 big ice creams</a:t>
            </a:r>
            <a:br>
              <a:rPr lang="en-GB" sz="4000" dirty="0">
                <a:latin typeface="Comic Sans MS" panose="030F0702030302020204" pitchFamily="66" charset="0"/>
              </a:rPr>
            </a:br>
            <a:r>
              <a:rPr lang="en-GB" sz="4000" dirty="0">
                <a:latin typeface="Comic Sans MS" panose="030F0702030302020204" pitchFamily="66" charset="0"/>
              </a:rPr>
              <a:t>with sprinkles on the top</a:t>
            </a:r>
            <a:br>
              <a:rPr lang="en-GB" sz="4000" dirty="0">
                <a:latin typeface="Comic Sans MS" panose="030F0702030302020204" pitchFamily="66" charset="0"/>
              </a:rPr>
            </a:br>
            <a:r>
              <a:rPr lang="en-GB" sz="4000" dirty="0">
                <a:latin typeface="Comic Sans MS" panose="030F0702030302020204" pitchFamily="66" charset="0"/>
              </a:rPr>
              <a:t>5 big ice creams</a:t>
            </a:r>
            <a:br>
              <a:rPr lang="en-GB" sz="4000" dirty="0">
                <a:latin typeface="Comic Sans MS" panose="030F0702030302020204" pitchFamily="66" charset="0"/>
              </a:rPr>
            </a:br>
            <a:r>
              <a:rPr lang="en-GB" sz="4000" dirty="0">
                <a:latin typeface="Comic Sans MS" panose="030F0702030302020204" pitchFamily="66" charset="0"/>
              </a:rPr>
              <a:t>with sprinkles on the top</a:t>
            </a:r>
            <a:br>
              <a:rPr lang="en-GB" sz="4000" dirty="0">
                <a:latin typeface="Comic Sans MS" panose="030F0702030302020204" pitchFamily="66" charset="0"/>
              </a:rPr>
            </a:br>
            <a:r>
              <a:rPr lang="en-GB" sz="4000" dirty="0">
                <a:latin typeface="Comic Sans MS" panose="030F0702030302020204" pitchFamily="66" charset="0"/>
              </a:rPr>
              <a:t>and if someone comes and takes one</a:t>
            </a:r>
            <a:br>
              <a:rPr lang="en-GB" sz="4000" dirty="0">
                <a:latin typeface="Comic Sans MS" panose="030F0702030302020204" pitchFamily="66" charset="0"/>
              </a:rPr>
            </a:br>
            <a:r>
              <a:rPr lang="en-GB" sz="4000" dirty="0">
                <a:latin typeface="Comic Sans MS" panose="030F0702030302020204" pitchFamily="66" charset="0"/>
              </a:rPr>
              <a:t>and gobbles it all up</a:t>
            </a:r>
            <a:br>
              <a:rPr lang="en-GB" sz="4000" dirty="0">
                <a:latin typeface="Comic Sans MS" panose="030F0702030302020204" pitchFamily="66" charset="0"/>
              </a:rPr>
            </a:br>
            <a:r>
              <a:rPr lang="en-GB" sz="4000" dirty="0">
                <a:latin typeface="Comic Sans MS" panose="030F0702030302020204" pitchFamily="66" charset="0"/>
              </a:rPr>
              <a:t>There’ll be how many ice creams</a:t>
            </a:r>
            <a:br>
              <a:rPr lang="en-GB" sz="4000" dirty="0">
                <a:latin typeface="Comic Sans MS" panose="030F0702030302020204" pitchFamily="66" charset="0"/>
              </a:rPr>
            </a:br>
            <a:r>
              <a:rPr lang="en-GB" sz="4000" dirty="0">
                <a:latin typeface="Comic Sans MS" panose="030F0702030302020204" pitchFamily="66" charset="0"/>
              </a:rPr>
              <a:t>standing in the shop?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2C5E861-D897-49E8-AD1C-E07841E2676C}"/>
              </a:ext>
            </a:extLst>
          </p:cNvPr>
          <p:cNvGrpSpPr/>
          <p:nvPr/>
        </p:nvGrpSpPr>
        <p:grpSpPr>
          <a:xfrm>
            <a:off x="7632441" y="4907904"/>
            <a:ext cx="4433746" cy="1791476"/>
            <a:chOff x="78825" y="545957"/>
            <a:chExt cx="11156602" cy="4543778"/>
          </a:xfrm>
        </p:grpSpPr>
        <p:pic>
          <p:nvPicPr>
            <p:cNvPr id="4" name="Picture 2" descr="Ice Cream Cone Tips | ThriftyFun">
              <a:extLst>
                <a:ext uri="{FF2B5EF4-FFF2-40B4-BE49-F238E27FC236}">
                  <a16:creationId xmlns:a16="http://schemas.microsoft.com/office/drawing/2014/main" id="{DDD890FA-CE11-4795-8DA6-D9FAAA3D9D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25" y="751213"/>
              <a:ext cx="2465603" cy="39980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6" descr="Caramel Ice Cream With Cone Isolated On White Background Stock ...">
              <a:extLst>
                <a:ext uri="{FF2B5EF4-FFF2-40B4-BE49-F238E27FC236}">
                  <a16:creationId xmlns:a16="http://schemas.microsoft.com/office/drawing/2014/main" id="{22833972-9171-4202-AB54-0401427A84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9109" y="671805"/>
              <a:ext cx="2221550" cy="4292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0" descr="Chocolate ice cream in a sugar cone – Channel Daily News">
              <a:extLst>
                <a:ext uri="{FF2B5EF4-FFF2-40B4-BE49-F238E27FC236}">
                  <a16:creationId xmlns:a16="http://schemas.microsoft.com/office/drawing/2014/main" id="{8869DCE7-FC7B-4BDC-9D93-C89C4A1499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3716" y="545957"/>
              <a:ext cx="3017615" cy="45437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2" descr="MINT CHOCOLATEY CHIP | madewithnestle.ca">
              <a:extLst>
                <a:ext uri="{FF2B5EF4-FFF2-40B4-BE49-F238E27FC236}">
                  <a16:creationId xmlns:a16="http://schemas.microsoft.com/office/drawing/2014/main" id="{889F2AA0-67F8-411B-B183-568738E4EA1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37" r="-237"/>
            <a:stretch/>
          </p:blipFill>
          <p:spPr bwMode="auto">
            <a:xfrm>
              <a:off x="5654322" y="1102078"/>
              <a:ext cx="3794478" cy="37944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Ice Cream Cone Tips | ThriftyFun">
              <a:extLst>
                <a:ext uri="{FF2B5EF4-FFF2-40B4-BE49-F238E27FC236}">
                  <a16:creationId xmlns:a16="http://schemas.microsoft.com/office/drawing/2014/main" id="{4C805773-45FB-467E-9E19-7E99DD0194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30354" y="751213"/>
              <a:ext cx="2605073" cy="4224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27205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DC757AA3-F3FB-4E80-9E60-343C32070FE3}"/>
              </a:ext>
            </a:extLst>
          </p:cNvPr>
          <p:cNvGrpSpPr/>
          <p:nvPr/>
        </p:nvGrpSpPr>
        <p:grpSpPr>
          <a:xfrm>
            <a:off x="188702" y="1157111"/>
            <a:ext cx="9369975" cy="4543778"/>
            <a:chOff x="358744" y="1049810"/>
            <a:chExt cx="9369975" cy="4543778"/>
          </a:xfrm>
        </p:grpSpPr>
        <p:pic>
          <p:nvPicPr>
            <p:cNvPr id="4" name="Picture 2" descr="Ice Cream Cone Tips | ThriftyFun">
              <a:extLst>
                <a:ext uri="{FF2B5EF4-FFF2-40B4-BE49-F238E27FC236}">
                  <a16:creationId xmlns:a16="http://schemas.microsoft.com/office/drawing/2014/main" id="{CC8B8057-A6CD-4916-9576-B2DC6FC60E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744" y="1255066"/>
              <a:ext cx="2465603" cy="39980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6" descr="Caramel Ice Cream With Cone Isolated On White Background Stock ...">
              <a:extLst>
                <a:ext uri="{FF2B5EF4-FFF2-40B4-BE49-F238E27FC236}">
                  <a16:creationId xmlns:a16="http://schemas.microsoft.com/office/drawing/2014/main" id="{75194C48-88C9-4BDF-9326-0850912FBB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9028" y="1175658"/>
              <a:ext cx="2221550" cy="4292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0" descr="Chocolate ice cream in a sugar cone – Channel Daily News">
              <a:extLst>
                <a:ext uri="{FF2B5EF4-FFF2-40B4-BE49-F238E27FC236}">
                  <a16:creationId xmlns:a16="http://schemas.microsoft.com/office/drawing/2014/main" id="{F59B37C0-492F-4BC5-9B18-DDF0404B54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3635" y="1049810"/>
              <a:ext cx="3017615" cy="45437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2" descr="MINT CHOCOLATEY CHIP | madewithnestle.ca">
              <a:extLst>
                <a:ext uri="{FF2B5EF4-FFF2-40B4-BE49-F238E27FC236}">
                  <a16:creationId xmlns:a16="http://schemas.microsoft.com/office/drawing/2014/main" id="{1A105059-46C3-4699-A4A5-12DA66AFF3B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37" r="-237"/>
            <a:stretch/>
          </p:blipFill>
          <p:spPr bwMode="auto">
            <a:xfrm>
              <a:off x="5934241" y="1605931"/>
              <a:ext cx="3794478" cy="37944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4DFC1208-6031-407A-89DC-22D625856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2143" y="1077825"/>
            <a:ext cx="4299857" cy="5065291"/>
          </a:xfrm>
        </p:spPr>
        <p:txBody>
          <a:bodyPr>
            <a:normAutofit/>
          </a:bodyPr>
          <a:lstStyle/>
          <a:p>
            <a:pPr algn="ctr"/>
            <a:r>
              <a:rPr lang="en-GB" sz="25000" dirty="0">
                <a:solidFill>
                  <a:srgbClr val="00206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254454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8A25389-E888-4A0B-93F2-B10076C8E034}"/>
              </a:ext>
            </a:extLst>
          </p:cNvPr>
          <p:cNvSpPr/>
          <p:nvPr/>
        </p:nvSpPr>
        <p:spPr>
          <a:xfrm>
            <a:off x="444758" y="352732"/>
            <a:ext cx="907246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>
                <a:latin typeface="Comic Sans MS" panose="030F0702030302020204" pitchFamily="66" charset="0"/>
              </a:rPr>
              <a:t>4 big ice creams</a:t>
            </a:r>
            <a:br>
              <a:rPr lang="en-GB" sz="4000" dirty="0">
                <a:latin typeface="Comic Sans MS" panose="030F0702030302020204" pitchFamily="66" charset="0"/>
              </a:rPr>
            </a:br>
            <a:r>
              <a:rPr lang="en-GB" sz="4000" dirty="0">
                <a:latin typeface="Comic Sans MS" panose="030F0702030302020204" pitchFamily="66" charset="0"/>
              </a:rPr>
              <a:t>with sprinkles on the top</a:t>
            </a:r>
            <a:br>
              <a:rPr lang="en-GB" sz="4000" dirty="0">
                <a:latin typeface="Comic Sans MS" panose="030F0702030302020204" pitchFamily="66" charset="0"/>
              </a:rPr>
            </a:br>
            <a:r>
              <a:rPr lang="en-GB" sz="4000" dirty="0">
                <a:latin typeface="Comic Sans MS" panose="030F0702030302020204" pitchFamily="66" charset="0"/>
              </a:rPr>
              <a:t>4 big ice creams</a:t>
            </a:r>
            <a:br>
              <a:rPr lang="en-GB" sz="4000" dirty="0">
                <a:latin typeface="Comic Sans MS" panose="030F0702030302020204" pitchFamily="66" charset="0"/>
              </a:rPr>
            </a:br>
            <a:r>
              <a:rPr lang="en-GB" sz="4000" dirty="0">
                <a:latin typeface="Comic Sans MS" panose="030F0702030302020204" pitchFamily="66" charset="0"/>
              </a:rPr>
              <a:t>with sprinkles on the top</a:t>
            </a:r>
            <a:br>
              <a:rPr lang="en-GB" sz="4000" dirty="0">
                <a:latin typeface="Comic Sans MS" panose="030F0702030302020204" pitchFamily="66" charset="0"/>
              </a:rPr>
            </a:br>
            <a:r>
              <a:rPr lang="en-GB" sz="4000" dirty="0">
                <a:latin typeface="Comic Sans MS" panose="030F0702030302020204" pitchFamily="66" charset="0"/>
              </a:rPr>
              <a:t>and if someone comes and takes one and gobbles it all up</a:t>
            </a:r>
            <a:br>
              <a:rPr lang="en-GB" sz="4000" dirty="0">
                <a:latin typeface="Comic Sans MS" panose="030F0702030302020204" pitchFamily="66" charset="0"/>
              </a:rPr>
            </a:br>
            <a:r>
              <a:rPr lang="en-GB" sz="4000" dirty="0">
                <a:latin typeface="Comic Sans MS" panose="030F0702030302020204" pitchFamily="66" charset="0"/>
              </a:rPr>
              <a:t>There’ll be how many ice creams</a:t>
            </a:r>
            <a:br>
              <a:rPr lang="en-GB" sz="4000" dirty="0">
                <a:latin typeface="Comic Sans MS" panose="030F0702030302020204" pitchFamily="66" charset="0"/>
              </a:rPr>
            </a:br>
            <a:r>
              <a:rPr lang="en-GB" sz="4000" dirty="0">
                <a:latin typeface="Comic Sans MS" panose="030F0702030302020204" pitchFamily="66" charset="0"/>
              </a:rPr>
              <a:t>standing in the shop?</a:t>
            </a:r>
            <a:endParaRPr lang="en-GB" sz="40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54C8A64-E767-4BC6-A809-52384E3B4541}"/>
              </a:ext>
            </a:extLst>
          </p:cNvPr>
          <p:cNvGrpSpPr/>
          <p:nvPr/>
        </p:nvGrpSpPr>
        <p:grpSpPr>
          <a:xfrm>
            <a:off x="7791061" y="4991993"/>
            <a:ext cx="4296212" cy="1614081"/>
            <a:chOff x="358744" y="1049810"/>
            <a:chExt cx="9369975" cy="4543778"/>
          </a:xfrm>
        </p:grpSpPr>
        <p:pic>
          <p:nvPicPr>
            <p:cNvPr id="5" name="Picture 2" descr="Ice Cream Cone Tips | ThriftyFun">
              <a:extLst>
                <a:ext uri="{FF2B5EF4-FFF2-40B4-BE49-F238E27FC236}">
                  <a16:creationId xmlns:a16="http://schemas.microsoft.com/office/drawing/2014/main" id="{AC5EE400-0E4C-4BA5-92E5-1975A9D635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744" y="1255066"/>
              <a:ext cx="2465603" cy="39980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6" descr="Caramel Ice Cream With Cone Isolated On White Background Stock ...">
              <a:extLst>
                <a:ext uri="{FF2B5EF4-FFF2-40B4-BE49-F238E27FC236}">
                  <a16:creationId xmlns:a16="http://schemas.microsoft.com/office/drawing/2014/main" id="{21D91438-63C8-4672-A860-FE2294FED8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9028" y="1175658"/>
              <a:ext cx="2221550" cy="4292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0" descr="Chocolate ice cream in a sugar cone – Channel Daily News">
              <a:extLst>
                <a:ext uri="{FF2B5EF4-FFF2-40B4-BE49-F238E27FC236}">
                  <a16:creationId xmlns:a16="http://schemas.microsoft.com/office/drawing/2014/main" id="{B8708A7F-A617-4CC7-911F-B87D05892A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3635" y="1049810"/>
              <a:ext cx="3017615" cy="45437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2" descr="MINT CHOCOLATEY CHIP | madewithnestle.ca">
              <a:extLst>
                <a:ext uri="{FF2B5EF4-FFF2-40B4-BE49-F238E27FC236}">
                  <a16:creationId xmlns:a16="http://schemas.microsoft.com/office/drawing/2014/main" id="{D4D1393A-AB8F-49E4-ABF8-CC87A69582A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37" r="-237"/>
            <a:stretch/>
          </p:blipFill>
          <p:spPr bwMode="auto">
            <a:xfrm>
              <a:off x="5934241" y="1605931"/>
              <a:ext cx="3794478" cy="37944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80826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57C9D20-7FEA-40E6-ACF4-525A7002D9B5}"/>
              </a:ext>
            </a:extLst>
          </p:cNvPr>
          <p:cNvGrpSpPr/>
          <p:nvPr/>
        </p:nvGrpSpPr>
        <p:grpSpPr>
          <a:xfrm>
            <a:off x="300667" y="769833"/>
            <a:ext cx="7928931" cy="5318334"/>
            <a:chOff x="1411012" y="1157111"/>
            <a:chExt cx="6982506" cy="4543778"/>
          </a:xfrm>
        </p:grpSpPr>
        <p:pic>
          <p:nvPicPr>
            <p:cNvPr id="4" name="Picture 2" descr="Ice Cream Cone Tips | ThriftyFun">
              <a:extLst>
                <a:ext uri="{FF2B5EF4-FFF2-40B4-BE49-F238E27FC236}">
                  <a16:creationId xmlns:a16="http://schemas.microsoft.com/office/drawing/2014/main" id="{A7529AA8-6644-444C-9D2F-2E08E699E8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1012" y="1362367"/>
              <a:ext cx="2465603" cy="39980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6" descr="Caramel Ice Cream With Cone Isolated On White Background Stock ...">
              <a:extLst>
                <a:ext uri="{FF2B5EF4-FFF2-40B4-BE49-F238E27FC236}">
                  <a16:creationId xmlns:a16="http://schemas.microsoft.com/office/drawing/2014/main" id="{45B5EBB4-33F1-4F43-B7A4-DC6858A6B5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1296" y="1282959"/>
              <a:ext cx="2221550" cy="4292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0" descr="Chocolate ice cream in a sugar cone – Channel Daily News">
              <a:extLst>
                <a:ext uri="{FF2B5EF4-FFF2-40B4-BE49-F238E27FC236}">
                  <a16:creationId xmlns:a16="http://schemas.microsoft.com/office/drawing/2014/main" id="{D165773F-9379-4F6F-A653-D1ACEAC453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5903" y="1157111"/>
              <a:ext cx="3017615" cy="45437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30A939B5-10F4-43B9-9AE5-02F68648D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2173" y="917134"/>
            <a:ext cx="4299857" cy="5065291"/>
          </a:xfrm>
        </p:spPr>
        <p:txBody>
          <a:bodyPr>
            <a:normAutofit/>
          </a:bodyPr>
          <a:lstStyle/>
          <a:p>
            <a:pPr algn="ctr"/>
            <a:r>
              <a:rPr lang="en-GB" sz="25000" dirty="0">
                <a:solidFill>
                  <a:srgbClr val="00206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890386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8A25389-E888-4A0B-93F2-B10076C8E034}"/>
              </a:ext>
            </a:extLst>
          </p:cNvPr>
          <p:cNvSpPr/>
          <p:nvPr/>
        </p:nvSpPr>
        <p:spPr>
          <a:xfrm>
            <a:off x="463419" y="641981"/>
            <a:ext cx="907246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>
                <a:latin typeface="Comic Sans MS" panose="030F0702030302020204" pitchFamily="66" charset="0"/>
              </a:rPr>
              <a:t>3 big ice creams</a:t>
            </a:r>
            <a:br>
              <a:rPr lang="en-GB" sz="4000" dirty="0">
                <a:latin typeface="Comic Sans MS" panose="030F0702030302020204" pitchFamily="66" charset="0"/>
              </a:rPr>
            </a:br>
            <a:r>
              <a:rPr lang="en-GB" sz="4000" dirty="0">
                <a:latin typeface="Comic Sans MS" panose="030F0702030302020204" pitchFamily="66" charset="0"/>
              </a:rPr>
              <a:t>with sprinkles on the top</a:t>
            </a:r>
            <a:br>
              <a:rPr lang="en-GB" sz="4000" dirty="0">
                <a:latin typeface="Comic Sans MS" panose="030F0702030302020204" pitchFamily="66" charset="0"/>
              </a:rPr>
            </a:br>
            <a:r>
              <a:rPr lang="en-GB" sz="4000" dirty="0">
                <a:latin typeface="Comic Sans MS" panose="030F0702030302020204" pitchFamily="66" charset="0"/>
              </a:rPr>
              <a:t>3 big ice creams</a:t>
            </a:r>
            <a:br>
              <a:rPr lang="en-GB" sz="4000" dirty="0">
                <a:latin typeface="Comic Sans MS" panose="030F0702030302020204" pitchFamily="66" charset="0"/>
              </a:rPr>
            </a:br>
            <a:r>
              <a:rPr lang="en-GB" sz="4000" dirty="0">
                <a:latin typeface="Comic Sans MS" panose="030F0702030302020204" pitchFamily="66" charset="0"/>
              </a:rPr>
              <a:t>with sprinkles on the top</a:t>
            </a:r>
            <a:br>
              <a:rPr lang="en-GB" sz="4000" dirty="0">
                <a:latin typeface="Comic Sans MS" panose="030F0702030302020204" pitchFamily="66" charset="0"/>
              </a:rPr>
            </a:br>
            <a:r>
              <a:rPr lang="en-GB" sz="4000" dirty="0">
                <a:latin typeface="Comic Sans MS" panose="030F0702030302020204" pitchFamily="66" charset="0"/>
              </a:rPr>
              <a:t>and if someone comes and takes one and gobbles it all up</a:t>
            </a:r>
            <a:br>
              <a:rPr lang="en-GB" sz="4000" dirty="0">
                <a:latin typeface="Comic Sans MS" panose="030F0702030302020204" pitchFamily="66" charset="0"/>
              </a:rPr>
            </a:br>
            <a:r>
              <a:rPr lang="en-GB" sz="4000" dirty="0">
                <a:latin typeface="Comic Sans MS" panose="030F0702030302020204" pitchFamily="66" charset="0"/>
              </a:rPr>
              <a:t>There’ll be how many ice creams</a:t>
            </a:r>
            <a:br>
              <a:rPr lang="en-GB" sz="4000" dirty="0">
                <a:latin typeface="Comic Sans MS" panose="030F0702030302020204" pitchFamily="66" charset="0"/>
              </a:rPr>
            </a:br>
            <a:r>
              <a:rPr lang="en-GB" sz="4000" dirty="0">
                <a:latin typeface="Comic Sans MS" panose="030F0702030302020204" pitchFamily="66" charset="0"/>
              </a:rPr>
              <a:t>standing in the shop?</a:t>
            </a:r>
            <a:endParaRPr lang="en-GB" sz="40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0AADE86-7D0F-4754-994D-5FD5F9AFB80D}"/>
              </a:ext>
            </a:extLst>
          </p:cNvPr>
          <p:cNvGrpSpPr/>
          <p:nvPr/>
        </p:nvGrpSpPr>
        <p:grpSpPr>
          <a:xfrm>
            <a:off x="8285583" y="5243804"/>
            <a:ext cx="3676259" cy="1376207"/>
            <a:chOff x="1411012" y="1157111"/>
            <a:chExt cx="6982506" cy="4543778"/>
          </a:xfrm>
        </p:grpSpPr>
        <p:pic>
          <p:nvPicPr>
            <p:cNvPr id="5" name="Picture 2" descr="Ice Cream Cone Tips | ThriftyFun">
              <a:extLst>
                <a:ext uri="{FF2B5EF4-FFF2-40B4-BE49-F238E27FC236}">
                  <a16:creationId xmlns:a16="http://schemas.microsoft.com/office/drawing/2014/main" id="{7AD1C051-985D-4C7D-81CA-6820D9E4DB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1012" y="1362367"/>
              <a:ext cx="2465603" cy="39980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6" descr="Caramel Ice Cream With Cone Isolated On White Background Stock ...">
              <a:extLst>
                <a:ext uri="{FF2B5EF4-FFF2-40B4-BE49-F238E27FC236}">
                  <a16:creationId xmlns:a16="http://schemas.microsoft.com/office/drawing/2014/main" id="{17C82A12-6A6F-46F2-BD66-553B89475E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1296" y="1282959"/>
              <a:ext cx="2221550" cy="4292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0" descr="Chocolate ice cream in a sugar cone – Channel Daily News">
              <a:extLst>
                <a:ext uri="{FF2B5EF4-FFF2-40B4-BE49-F238E27FC236}">
                  <a16:creationId xmlns:a16="http://schemas.microsoft.com/office/drawing/2014/main" id="{938BDD9E-549E-4963-AB81-7EB9CA78A7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5903" y="1157111"/>
              <a:ext cx="3017615" cy="45437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08918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048F87C-38E0-48B6-9D9F-786B4B8F9EAE}"/>
              </a:ext>
            </a:extLst>
          </p:cNvPr>
          <p:cNvGrpSpPr/>
          <p:nvPr/>
        </p:nvGrpSpPr>
        <p:grpSpPr>
          <a:xfrm>
            <a:off x="1308374" y="626518"/>
            <a:ext cx="5456320" cy="5399690"/>
            <a:chOff x="1905533" y="917134"/>
            <a:chExt cx="4998469" cy="5023733"/>
          </a:xfrm>
        </p:grpSpPr>
        <p:pic>
          <p:nvPicPr>
            <p:cNvPr id="3" name="Picture 2" descr="Ice Cream Cone Tips | ThriftyFun">
              <a:extLst>
                <a:ext uri="{FF2B5EF4-FFF2-40B4-BE49-F238E27FC236}">
                  <a16:creationId xmlns:a16="http://schemas.microsoft.com/office/drawing/2014/main" id="{DC56E096-4D3A-436D-BB78-6591FC4A0D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533" y="1010078"/>
              <a:ext cx="2799797" cy="46796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6" descr="Caramel Ice Cream With Cone Isolated On White Background Stock ...">
              <a:extLst>
                <a:ext uri="{FF2B5EF4-FFF2-40B4-BE49-F238E27FC236}">
                  <a16:creationId xmlns:a16="http://schemas.microsoft.com/office/drawing/2014/main" id="{5CD2615D-BFF4-4489-A633-882022B951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1338" y="917134"/>
              <a:ext cx="2522664" cy="50237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DF846A0D-C194-45A7-B882-6DB751BE5507}"/>
              </a:ext>
            </a:extLst>
          </p:cNvPr>
          <p:cNvSpPr txBox="1">
            <a:spLocks/>
          </p:cNvSpPr>
          <p:nvPr/>
        </p:nvSpPr>
        <p:spPr>
          <a:xfrm>
            <a:off x="7207295" y="1502844"/>
            <a:ext cx="4299857" cy="506529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5000" dirty="0">
                <a:solidFill>
                  <a:srgbClr val="00206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531007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8A25389-E888-4A0B-93F2-B10076C8E034}"/>
              </a:ext>
            </a:extLst>
          </p:cNvPr>
          <p:cNvSpPr/>
          <p:nvPr/>
        </p:nvSpPr>
        <p:spPr>
          <a:xfrm>
            <a:off x="463419" y="641981"/>
            <a:ext cx="907246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>
                <a:latin typeface="Comic Sans MS" panose="030F0702030302020204" pitchFamily="66" charset="0"/>
              </a:rPr>
              <a:t>2 big ice creams</a:t>
            </a:r>
            <a:br>
              <a:rPr lang="en-GB" sz="4000" dirty="0">
                <a:latin typeface="Comic Sans MS" panose="030F0702030302020204" pitchFamily="66" charset="0"/>
              </a:rPr>
            </a:br>
            <a:r>
              <a:rPr lang="en-GB" sz="4000" dirty="0">
                <a:latin typeface="Comic Sans MS" panose="030F0702030302020204" pitchFamily="66" charset="0"/>
              </a:rPr>
              <a:t>with sprinkles on the top</a:t>
            </a:r>
            <a:br>
              <a:rPr lang="en-GB" sz="4000" dirty="0">
                <a:latin typeface="Comic Sans MS" panose="030F0702030302020204" pitchFamily="66" charset="0"/>
              </a:rPr>
            </a:br>
            <a:r>
              <a:rPr lang="en-GB" sz="4000" dirty="0">
                <a:latin typeface="Comic Sans MS" panose="030F0702030302020204" pitchFamily="66" charset="0"/>
              </a:rPr>
              <a:t>2 big ice creams</a:t>
            </a:r>
            <a:br>
              <a:rPr lang="en-GB" sz="4000" dirty="0">
                <a:latin typeface="Comic Sans MS" panose="030F0702030302020204" pitchFamily="66" charset="0"/>
              </a:rPr>
            </a:br>
            <a:r>
              <a:rPr lang="en-GB" sz="4000" dirty="0">
                <a:latin typeface="Comic Sans MS" panose="030F0702030302020204" pitchFamily="66" charset="0"/>
              </a:rPr>
              <a:t>with sprinkles on the top</a:t>
            </a:r>
            <a:br>
              <a:rPr lang="en-GB" sz="4000" dirty="0">
                <a:latin typeface="Comic Sans MS" panose="030F0702030302020204" pitchFamily="66" charset="0"/>
              </a:rPr>
            </a:br>
            <a:r>
              <a:rPr lang="en-GB" sz="4000" dirty="0">
                <a:latin typeface="Comic Sans MS" panose="030F0702030302020204" pitchFamily="66" charset="0"/>
              </a:rPr>
              <a:t>and if someone comes and takes one and gobbles it all up</a:t>
            </a:r>
            <a:br>
              <a:rPr lang="en-GB" sz="4000" dirty="0">
                <a:latin typeface="Comic Sans MS" panose="030F0702030302020204" pitchFamily="66" charset="0"/>
              </a:rPr>
            </a:br>
            <a:r>
              <a:rPr lang="en-GB" sz="4000" dirty="0">
                <a:latin typeface="Comic Sans MS" panose="030F0702030302020204" pitchFamily="66" charset="0"/>
              </a:rPr>
              <a:t>There’ll be how many ice creams</a:t>
            </a:r>
            <a:br>
              <a:rPr lang="en-GB" sz="4000" dirty="0">
                <a:latin typeface="Comic Sans MS" panose="030F0702030302020204" pitchFamily="66" charset="0"/>
              </a:rPr>
            </a:br>
            <a:r>
              <a:rPr lang="en-GB" sz="4000" dirty="0">
                <a:latin typeface="Comic Sans MS" panose="030F0702030302020204" pitchFamily="66" charset="0"/>
              </a:rPr>
              <a:t>standing in the shop?</a:t>
            </a:r>
            <a:endParaRPr lang="en-GB" sz="40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8B3B332-C9D8-466C-93E9-D03FFF13ACD0}"/>
              </a:ext>
            </a:extLst>
          </p:cNvPr>
          <p:cNvGrpSpPr/>
          <p:nvPr/>
        </p:nvGrpSpPr>
        <p:grpSpPr>
          <a:xfrm>
            <a:off x="9535886" y="4991878"/>
            <a:ext cx="2565918" cy="1696804"/>
            <a:chOff x="1905533" y="917134"/>
            <a:chExt cx="4998469" cy="5023733"/>
          </a:xfrm>
        </p:grpSpPr>
        <p:pic>
          <p:nvPicPr>
            <p:cNvPr id="5" name="Picture 4" descr="Ice Cream Cone Tips | ThriftyFun">
              <a:extLst>
                <a:ext uri="{FF2B5EF4-FFF2-40B4-BE49-F238E27FC236}">
                  <a16:creationId xmlns:a16="http://schemas.microsoft.com/office/drawing/2014/main" id="{0D9413CD-1331-483B-8C68-7095F92ABB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533" y="1010078"/>
              <a:ext cx="2799797" cy="46796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6" descr="Caramel Ice Cream With Cone Isolated On White Background Stock ...">
              <a:extLst>
                <a:ext uri="{FF2B5EF4-FFF2-40B4-BE49-F238E27FC236}">
                  <a16:creationId xmlns:a16="http://schemas.microsoft.com/office/drawing/2014/main" id="{F6F2A03A-5388-4460-8239-0185F3874D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1338" y="917134"/>
              <a:ext cx="2522664" cy="50237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781932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247</Words>
  <Application>Microsoft Office PowerPoint</Application>
  <PresentationFormat>Widescreen</PresentationFormat>
  <Paragraphs>12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Comic Sans MS</vt:lpstr>
      <vt:lpstr>Office Theme</vt:lpstr>
      <vt:lpstr>5 Big Ice Creams Song</vt:lpstr>
      <vt:lpstr>5</vt:lpstr>
      <vt:lpstr>5 big ice creams with sprinkles on the top 5 big ice creams with sprinkles on the top and if someone comes and takes one and gobbles it all up There’ll be how many ice creams standing in the shop?</vt:lpstr>
      <vt:lpstr>4</vt:lpstr>
      <vt:lpstr>PowerPoint Presentation</vt:lpstr>
      <vt:lpstr>3</vt:lpstr>
      <vt:lpstr>PowerPoint Presentation</vt:lpstr>
      <vt:lpstr>PowerPoint Presentation</vt:lpstr>
      <vt:lpstr>PowerPoint Presentation</vt:lpstr>
      <vt:lpstr>1</vt:lpstr>
      <vt:lpstr>PowerPoint Presentation</vt:lpstr>
      <vt:lpstr>0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 Big Ice Creams Song</dc:title>
  <dc:creator>Christopher Whitehouse</dc:creator>
  <cp:lastModifiedBy>Christopher Whitehouse</cp:lastModifiedBy>
  <cp:revision>3</cp:revision>
  <dcterms:created xsi:type="dcterms:W3CDTF">2020-05-05T11:35:28Z</dcterms:created>
  <dcterms:modified xsi:type="dcterms:W3CDTF">2020-05-05T12:01:11Z</dcterms:modified>
</cp:coreProperties>
</file>