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</p:sldIdLst>
  <p:sldSz cx="12192000" cy="6858000"/>
  <p:notesSz cx="6881813" cy="10002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42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29A9B-0CDC-4D89-B29A-CC2450F55E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459DA9-F8ED-4CD9-85C4-8135E8EBF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CA24B-C48F-4DED-88E0-08B3DD013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CCF2-6E42-4A51-A042-508ECEE27641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A788CB-9074-4B64-9A54-F29A6D295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FB5E57-F4B4-4D27-B6FF-E1CB5C8FA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B242B-FB0D-406B-90FE-09B6858D1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745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0452E-E980-4780-9639-E036D8C66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DE7E5F-8DC2-4CB6-B598-86489AACEE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CDF3F4-1747-47DC-A3A3-2B86CC43C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CCF2-6E42-4A51-A042-508ECEE27641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24C07F-51E6-46C9-B0B0-D02F406BB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F875D0-E7C6-4B6E-9B52-F849FF29D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B242B-FB0D-406B-90FE-09B6858D1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72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4E23B4-F5E8-413D-AD82-08C822F1DE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9F9BF0-EF7B-4C66-9CE0-AAACE1136D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D6E10-74F1-4645-98E4-1A062153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CCF2-6E42-4A51-A042-508ECEE27641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FF8048-DEFC-424D-8417-F30424C52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19F610-BAC7-46CD-9BB2-5B8F49148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B242B-FB0D-406B-90FE-09B6858D1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5542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F6D96-B8FF-4E9F-96F8-EE3D04E1B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A964F-F7E7-44BB-96FA-A87902E02E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64F309-07D0-4671-B6A9-0A5BCEDC5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CCF2-6E42-4A51-A042-508ECEE27641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127C4A-07C5-45F0-AA44-3606F3E8F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5B142A-6713-4E08-84B0-FF8DFD310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B242B-FB0D-406B-90FE-09B6858D1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5678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BC324-FFE1-4EFC-A6DA-9417AF3D5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E36752-5686-42F7-A683-893EF73B19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D08FAC-96B0-41D0-A3B7-79EFDDF61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CCF2-6E42-4A51-A042-508ECEE27641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02C6ED-B4C8-4425-984C-693A9B7C1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E1460D-4D56-40F2-84BC-A82B31D8C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B242B-FB0D-406B-90FE-09B6858D1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2402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90055-9F1E-4BEB-AB40-6E0AC03B8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5EDC87-477C-4CB4-B383-4F9A641C82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F01519-C5F9-46C2-B3AD-738ABBD4CD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D9AA9D-E23E-4926-A814-489D7524F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CCF2-6E42-4A51-A042-508ECEE27641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0D71BE-2777-4001-B95D-C8A2DB7E8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AED8C1-CFDF-4A12-AB7B-F35A26D1B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B242B-FB0D-406B-90FE-09B6858D1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013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B3914-224E-4E52-8A4C-E9AC656A3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C2960B-E861-47A7-8F57-C90AA499BF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187DD8-CEE6-4197-9F14-190DA37085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3310F7-5388-4626-A40C-DB1DD9FAD8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50A0A7-DA6E-417D-80FD-D752DADFEA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93A23C-A98C-448A-95B9-230A0EB8F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CCF2-6E42-4A51-A042-508ECEE27641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7B38C9-4B8B-463C-8308-C8E134BEF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A8A4BB-CA31-49CC-89BA-E98ABF9D2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B242B-FB0D-406B-90FE-09B6858D1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265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33DF7-D48C-4C65-8AB5-0E8B9EB60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CE1DBA-0F92-41D5-B718-EEA39DD18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CCF2-6E42-4A51-A042-508ECEE27641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C3F56F-7656-499E-848E-09D6DEA5B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A809B6-0CFF-4021-AF8A-4961CB0C1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B242B-FB0D-406B-90FE-09B6858D1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279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25D727-91EC-4D0C-B610-C2275AE32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CCF2-6E42-4A51-A042-508ECEE27641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5DBC74-5586-4CDD-B154-C112F50FF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6A752-FC4C-4093-A2F8-5A929E533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B242B-FB0D-406B-90FE-09B6858D1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565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BF1BA-1A67-41DC-862A-AC1C992B0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805043-AAD0-46F3-B1E2-0CF5294F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E3BE6B-EFDF-4681-A274-B01CE8338D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60B91F-2486-4A0D-9722-3FAD1A65A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CCF2-6E42-4A51-A042-508ECEE27641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5DAA64-C10D-498D-9CBC-54888B8EA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7809BA-F2F2-412A-8498-C3CE8E228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B242B-FB0D-406B-90FE-09B6858D1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609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1EB7D-216B-462A-A602-22FF93FBF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10E81A-7951-4B87-AE35-2CC3AA79F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FDF23E-AFDE-44FA-A6B7-691FD5A173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F819CD-CCD1-406D-8B0B-10727B7AC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CCF2-6E42-4A51-A042-508ECEE27641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093AB3-624C-46AD-A357-C323B0C86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ABB3D1-5572-409E-AF7E-C19AB718F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B242B-FB0D-406B-90FE-09B6858D1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8258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FFE5D6-1F9A-48B4-A136-8DE7DF58C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77A3A6-D409-4CA4-B095-14C70A461E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E7C557-BAAD-49D9-9F5F-BBEFA95B62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1CCF2-6E42-4A51-A042-508ECEE27641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090F2-ED1A-4502-ABD1-61AE9159CC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3E6424-ECE7-41F5-A355-4A12D49226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B242B-FB0D-406B-90FE-09B6858D1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027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6kXZ6SdCEvA" TargetMode="External"/><Relationship Id="rId7" Type="http://schemas.openxmlformats.org/officeDocument/2006/relationships/image" Target="../media/image1.png"/><Relationship Id="rId2" Type="http://schemas.openxmlformats.org/officeDocument/2006/relationships/hyperlink" Target="https://www.worldbookday.com/2020/03/book-ideas-hub-brilliant-stay-at-home-ideas-free-resources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Rab3Iw0qT1U&amp;list=RDCMUCa1JS4MlsLAANB6tS_uONTw&amp;start_radio=1&amp;t=114" TargetMode="External"/><Relationship Id="rId5" Type="http://schemas.openxmlformats.org/officeDocument/2006/relationships/hyperlink" Target="https://www.youtube.com/watch?reload=9&amp;v=B6vAyC7oDqM" TargetMode="External"/><Relationship Id="rId4" Type="http://schemas.openxmlformats.org/officeDocument/2006/relationships/hyperlink" Target="https://wordsforlife.org.uk/activities/little-peter-rabbi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D1760AF-D171-4CAD-B604-04398AE53EE4}"/>
              </a:ext>
            </a:extLst>
          </p:cNvPr>
          <p:cNvSpPr txBox="1"/>
          <p:nvPr/>
        </p:nvSpPr>
        <p:spPr>
          <a:xfrm>
            <a:off x="282632" y="34365"/>
            <a:ext cx="11720945" cy="646331"/>
          </a:xfrm>
          <a:prstGeom prst="rect">
            <a:avLst/>
          </a:prstGeom>
          <a:noFill/>
          <a:ln w="50800">
            <a:solidFill>
              <a:srgbClr val="FF0000">
                <a:alpha val="89000"/>
              </a:srgb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WORLD BOOK DAY</a:t>
            </a:r>
          </a:p>
          <a:p>
            <a:pPr algn="ctr"/>
            <a:r>
              <a:rPr lang="en-GB" b="1" dirty="0">
                <a:solidFill>
                  <a:srgbClr val="00B050"/>
                </a:solidFill>
              </a:rPr>
              <a:t>Video links  are on our school website, together with lots more fun activities. </a:t>
            </a:r>
            <a:r>
              <a:rPr lang="en-GB" b="1" dirty="0"/>
              <a:t>https://www.tygwynschool.com/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3AAEB5-0372-4287-9462-630FD146C812}"/>
              </a:ext>
            </a:extLst>
          </p:cNvPr>
          <p:cNvSpPr txBox="1"/>
          <p:nvPr/>
        </p:nvSpPr>
        <p:spPr>
          <a:xfrm>
            <a:off x="6358859" y="982248"/>
            <a:ext cx="5644718" cy="2585323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/>
              <a:t>Language, Literacy, Communication</a:t>
            </a:r>
          </a:p>
          <a:p>
            <a:pPr algn="ctr"/>
            <a:r>
              <a:rPr lang="en-GB" dirty="0"/>
              <a:t>World Book Day Official Site</a:t>
            </a:r>
          </a:p>
          <a:p>
            <a:pPr algn="ctr"/>
            <a:r>
              <a:rPr lang="en-GB" dirty="0">
                <a:solidFill>
                  <a:schemeClr val="accent5"/>
                </a:solidFill>
                <a:hlinkClick r:id="rId2"/>
              </a:rPr>
              <a:t>https://www.worldbookday.com/2020/03/book-ideas-hub-brilliant-stay-at-home-ideas-free-resources/</a:t>
            </a:r>
            <a:endParaRPr lang="en-GB" dirty="0">
              <a:solidFill>
                <a:schemeClr val="accent5"/>
              </a:solidFill>
            </a:endParaRPr>
          </a:p>
          <a:p>
            <a:pPr algn="ctr"/>
            <a:endParaRPr lang="en-GB" dirty="0">
              <a:solidFill>
                <a:schemeClr val="accent5"/>
              </a:solidFill>
            </a:endParaRPr>
          </a:p>
          <a:p>
            <a:pPr algn="ctr"/>
            <a:r>
              <a:rPr lang="en-GB" dirty="0"/>
              <a:t>World Book Day Activities on Blended learning Website.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/>
              <a:t>Sleeping Beauty Story PPT and questions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/>
              <a:t>PPT words in words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/>
              <a:t>Name that story PPT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40C9DAF-E275-477E-9826-2C2DA7781F42}"/>
              </a:ext>
            </a:extLst>
          </p:cNvPr>
          <p:cNvSpPr txBox="1"/>
          <p:nvPr/>
        </p:nvSpPr>
        <p:spPr>
          <a:xfrm>
            <a:off x="8022446" y="3759729"/>
            <a:ext cx="3848486" cy="2585323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/>
              <a:t>Numeracy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/>
              <a:t>Counting Animals in Welsh</a:t>
            </a:r>
          </a:p>
          <a:p>
            <a:pPr algn="ctr"/>
            <a:r>
              <a:rPr lang="en-GB" u="sng" dirty="0">
                <a:solidFill>
                  <a:schemeClr val="accent5"/>
                </a:solidFill>
                <a:hlinkClick r:id="rId3"/>
              </a:rPr>
              <a:t>https://www.youtube.com/watch?v=6kXZ6SdCEvA</a:t>
            </a:r>
            <a:endParaRPr lang="en-GB" u="sng" dirty="0">
              <a:solidFill>
                <a:schemeClr val="accent5"/>
              </a:solidFill>
            </a:endParaRPr>
          </a:p>
          <a:p>
            <a:endParaRPr lang="en-GB" dirty="0">
              <a:solidFill>
                <a:schemeClr val="accent5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/>
              <a:t>Number story</a:t>
            </a:r>
          </a:p>
          <a:p>
            <a:pPr algn="ctr"/>
            <a:r>
              <a:rPr lang="en-GB" u="sng" dirty="0">
                <a:solidFill>
                  <a:schemeClr val="accent5"/>
                </a:solidFill>
              </a:rPr>
              <a:t>https://www.youtube.com/watch?v=yxAIBFsRpqU</a:t>
            </a:r>
          </a:p>
          <a:p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DE8CFF6-6565-48EF-9AC7-3C86686638D8}"/>
              </a:ext>
            </a:extLst>
          </p:cNvPr>
          <p:cNvSpPr txBox="1"/>
          <p:nvPr/>
        </p:nvSpPr>
        <p:spPr>
          <a:xfrm>
            <a:off x="4516547" y="3772649"/>
            <a:ext cx="3253113" cy="2585323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err="1"/>
              <a:t>Expresive</a:t>
            </a:r>
            <a:r>
              <a:rPr lang="en-GB" b="1" u="sng" dirty="0"/>
              <a:t> Arts</a:t>
            </a:r>
          </a:p>
          <a:p>
            <a:pPr algn="ctr"/>
            <a:endParaRPr lang="en-GB" b="1" u="sng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/>
              <a:t>Peter Rabbit Action song.</a:t>
            </a:r>
          </a:p>
          <a:p>
            <a:pPr algn="ctr"/>
            <a:r>
              <a:rPr lang="en-GB" dirty="0">
                <a:solidFill>
                  <a:schemeClr val="accent5"/>
                </a:solidFill>
                <a:hlinkClick r:id="rId4"/>
              </a:rPr>
              <a:t>https://wordsforlife.org.uk/activities/little-peter-rabbit/</a:t>
            </a:r>
            <a:endParaRPr lang="en-GB" dirty="0">
              <a:solidFill>
                <a:schemeClr val="accent5"/>
              </a:solidFill>
            </a:endParaRPr>
          </a:p>
          <a:p>
            <a:pPr algn="ctr"/>
            <a:endParaRPr lang="en-GB" dirty="0">
              <a:solidFill>
                <a:schemeClr val="accent5"/>
              </a:solidFill>
            </a:endParaRPr>
          </a:p>
          <a:p>
            <a:pPr algn="ctr"/>
            <a:r>
              <a:rPr lang="en-GB" dirty="0"/>
              <a:t>I am the Artist story</a:t>
            </a:r>
          </a:p>
          <a:p>
            <a:pPr algn="ctr"/>
            <a:r>
              <a:rPr lang="en-GB" u="sng" dirty="0">
                <a:solidFill>
                  <a:schemeClr val="accent5"/>
                </a:solidFill>
              </a:rPr>
              <a:t>https://www.youtube.com/watch?v=cm-csY0dYY8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E1AD89E-9984-4147-9E44-EC48C19900BE}"/>
              </a:ext>
            </a:extLst>
          </p:cNvPr>
          <p:cNvSpPr txBox="1"/>
          <p:nvPr/>
        </p:nvSpPr>
        <p:spPr>
          <a:xfrm>
            <a:off x="170411" y="3656009"/>
            <a:ext cx="4138404" cy="1477328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/>
              <a:t>Humanities</a:t>
            </a:r>
          </a:p>
          <a:p>
            <a:pPr algn="ctr"/>
            <a:r>
              <a:rPr lang="en-GB" dirty="0"/>
              <a:t>Welsh beginners book</a:t>
            </a:r>
          </a:p>
          <a:p>
            <a:pPr algn="ctr"/>
            <a:r>
              <a:rPr lang="en-GB" dirty="0">
                <a:solidFill>
                  <a:schemeClr val="accent5"/>
                </a:solidFill>
                <a:hlinkClick r:id="rId5"/>
              </a:rPr>
              <a:t>https://www.youtube.com/watch?reload=9&amp;v=B6vAyC7oDqM</a:t>
            </a:r>
            <a:endParaRPr lang="en-GB" dirty="0">
              <a:solidFill>
                <a:schemeClr val="accent5"/>
              </a:solidFill>
            </a:endParaRPr>
          </a:p>
          <a:p>
            <a:pPr algn="ctr"/>
            <a:endParaRPr lang="en-GB" dirty="0">
              <a:solidFill>
                <a:schemeClr val="accent5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1740BA0-0E68-4E6C-9DB0-0D5660489572}"/>
              </a:ext>
            </a:extLst>
          </p:cNvPr>
          <p:cNvSpPr txBox="1"/>
          <p:nvPr/>
        </p:nvSpPr>
        <p:spPr>
          <a:xfrm>
            <a:off x="156716" y="875691"/>
            <a:ext cx="4255901" cy="2585323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/>
              <a:t>Health and Wellbeing</a:t>
            </a:r>
          </a:p>
          <a:p>
            <a:pPr algn="ctr"/>
            <a:r>
              <a:rPr lang="en-GB" dirty="0"/>
              <a:t>Healthy eating </a:t>
            </a:r>
            <a:r>
              <a:rPr lang="en-GB" dirty="0">
                <a:solidFill>
                  <a:schemeClr val="accent1"/>
                </a:solidFill>
                <a:hlinkClick r:id="rId6"/>
              </a:rPr>
              <a:t>https://www.youtube.com/watch?v=Rab3Iw0qT1U&amp;list=RDCMUCa1JS4MlsLAANB6tS_uONTw&amp;start_radio=1&amp;t=114</a:t>
            </a:r>
            <a:endParaRPr lang="en-GB" dirty="0">
              <a:solidFill>
                <a:schemeClr val="accent1"/>
              </a:solidFill>
            </a:endParaRPr>
          </a:p>
          <a:p>
            <a:pPr algn="ctr"/>
            <a:endParaRPr lang="en-GB" dirty="0">
              <a:solidFill>
                <a:schemeClr val="accent1"/>
              </a:solidFill>
            </a:endParaRPr>
          </a:p>
          <a:p>
            <a:pPr algn="ctr"/>
            <a:r>
              <a:rPr lang="en-GB" dirty="0"/>
              <a:t>Dr Seuss Green Eggs and Ham </a:t>
            </a:r>
          </a:p>
          <a:p>
            <a:pPr algn="ctr"/>
            <a:r>
              <a:rPr lang="en-GB" u="sng" dirty="0">
                <a:solidFill>
                  <a:schemeClr val="accent1"/>
                </a:solidFill>
              </a:rPr>
              <a:t>https://www.youtube.com/watch?v=jdotPwVJYzs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4170026-D686-4018-BFD5-59CDD9F0B025}"/>
              </a:ext>
            </a:extLst>
          </p:cNvPr>
          <p:cNvSpPr txBox="1"/>
          <p:nvPr/>
        </p:nvSpPr>
        <p:spPr>
          <a:xfrm>
            <a:off x="215464" y="5342309"/>
            <a:ext cx="4048297" cy="1200329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/>
              <a:t>Science and Technology</a:t>
            </a:r>
          </a:p>
          <a:p>
            <a:pPr algn="ctr"/>
            <a:r>
              <a:rPr lang="en-GB" dirty="0"/>
              <a:t>Dr Seuss Story Pets</a:t>
            </a:r>
          </a:p>
          <a:p>
            <a:pPr algn="ctr"/>
            <a:r>
              <a:rPr lang="en-GB" u="sng" dirty="0">
                <a:solidFill>
                  <a:schemeClr val="accent1"/>
                </a:solidFill>
              </a:rPr>
              <a:t>https://www.youtube.com/watch?v=psCzO1TlJlU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2300450-2555-411C-9B0F-668773EAECC1}"/>
              </a:ext>
            </a:extLst>
          </p:cNvPr>
          <p:cNvSpPr txBox="1"/>
          <p:nvPr/>
        </p:nvSpPr>
        <p:spPr>
          <a:xfrm>
            <a:off x="9181218" y="6454303"/>
            <a:ext cx="2299111" cy="36933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World Book Day 2021.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CD0CF50-ADFC-44AD-991A-6C3823FD7A1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94395" y="1562983"/>
            <a:ext cx="1382686" cy="1327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546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7181</TotalTime>
  <Words>240</Words>
  <Application>Microsoft Office PowerPoint</Application>
  <PresentationFormat>Widescreen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sallyann davis</dc:creator>
  <cp:lastModifiedBy>Lydia Jarvis</cp:lastModifiedBy>
  <cp:revision>104</cp:revision>
  <cp:lastPrinted>2021-02-25T17:20:01Z</cp:lastPrinted>
  <dcterms:created xsi:type="dcterms:W3CDTF">2020-12-19T12:54:49Z</dcterms:created>
  <dcterms:modified xsi:type="dcterms:W3CDTF">2021-03-01T15:08:40Z</dcterms:modified>
</cp:coreProperties>
</file>