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8" r:id="rId2"/>
    <p:sldId id="264" r:id="rId3"/>
    <p:sldId id="271" r:id="rId4"/>
    <p:sldId id="272" r:id="rId5"/>
    <p:sldId id="273" r:id="rId6"/>
    <p:sldId id="274" r:id="rId7"/>
    <p:sldId id="267" r:id="rId8"/>
  </p:sldIdLst>
  <p:sldSz cx="9144000" cy="6858000" type="screen4x3"/>
  <p:notesSz cx="6858000" cy="9144000"/>
  <p:embeddedFontLst>
    <p:embeddedFont>
      <p:font typeface="Twinkl ExtraBold" pitchFamily="2" charset="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Twinkl" pitchFamily="2" charset="0"/>
      <p:regular r:id="rId16"/>
      <p:bold r:id="rId17"/>
    </p:embeddedFont>
    <p:embeddedFont>
      <p:font typeface="Sassoon Infant Rg" panose="02000503030000020003" pitchFamily="50" charset="0"/>
      <p:regular r:id="rId18"/>
      <p:bold r:id="rId19"/>
    </p:embeddedFont>
    <p:embeddedFont>
      <p:font typeface="Twinkl SemiBold" pitchFamily="2" charset="0"/>
      <p:bold r:id="rId20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1771"/>
    <a:srgbClr val="DE1E5A"/>
    <a:srgbClr val="18A0DB"/>
    <a:srgbClr val="BC0105"/>
    <a:srgbClr val="4DB1E3"/>
    <a:srgbClr val="80C1EB"/>
    <a:srgbClr val="ACDDF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1512" y="9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8DD9037-73FF-48C6-AF1F-B0905EB31338}" type="datetimeFigureOut">
              <a:rPr lang="en-GB"/>
              <a:pPr>
                <a:defRPr/>
              </a:pPr>
              <a:t>07/08/2017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B78CDE2-9922-4EC8-99E9-C8AAF5881E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AB679AC-A81E-49A5-B4D0-CFFB7344A1AE}" type="datetimeFigureOut">
              <a:rPr lang="en-GB"/>
              <a:pPr>
                <a:defRPr/>
              </a:pPr>
              <a:t>07/08/2017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FFC2398-B728-4FED-B07D-9451BEF951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1023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6325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29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/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7"/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0163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3295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755650" y="830263"/>
            <a:ext cx="763270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GB" altLang="en-US" sz="2400"/>
              <a:t>Five currant buns in a baker’s shop,</a:t>
            </a:r>
          </a:p>
          <a:p>
            <a:pPr algn="ctr" eaLnBrk="1" hangingPunct="1">
              <a:lnSpc>
                <a:spcPct val="150000"/>
              </a:lnSpc>
            </a:pPr>
            <a:r>
              <a:rPr lang="en-GB" altLang="en-US" sz="2400"/>
              <a:t>Sweet and sticky with a cherry on the top.</a:t>
            </a:r>
          </a:p>
          <a:p>
            <a:pPr algn="ctr" eaLnBrk="1" hangingPunct="1">
              <a:lnSpc>
                <a:spcPct val="150000"/>
              </a:lnSpc>
            </a:pPr>
            <a:r>
              <a:rPr lang="en-GB" altLang="en-US" sz="2400"/>
              <a:t>Along came a boy with a penny one day,</a:t>
            </a:r>
          </a:p>
          <a:p>
            <a:pPr algn="ctr" eaLnBrk="1" hangingPunct="1">
              <a:lnSpc>
                <a:spcPct val="150000"/>
              </a:lnSpc>
            </a:pPr>
            <a:r>
              <a:rPr lang="en-GB" altLang="en-US" sz="2400"/>
              <a:t>Bought a currant bun and took it away.</a:t>
            </a:r>
          </a:p>
        </p:txBody>
      </p:sp>
      <p:pic>
        <p:nvPicPr>
          <p:cNvPr id="921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2852738"/>
            <a:ext cx="119062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4148138"/>
            <a:ext cx="118745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13" y="4148138"/>
            <a:ext cx="118745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238" y="4148138"/>
            <a:ext cx="118745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050" y="4148138"/>
            <a:ext cx="1185863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75" y="4148138"/>
            <a:ext cx="1185863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>
            <a:off x="603250" y="568325"/>
            <a:ext cx="1023938" cy="1025525"/>
          </a:xfrm>
          <a:prstGeom prst="ellipse">
            <a:avLst/>
          </a:prstGeom>
          <a:solidFill>
            <a:srgbClr val="6117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dirty="0">
                <a:latin typeface="Twinkl ExtraBold" pitchFamily="2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755650" y="830263"/>
            <a:ext cx="7632700" cy="236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GB" altLang="en-US" sz="2400"/>
              <a:t>Four currant buns in a baker’s shop,</a:t>
            </a:r>
          </a:p>
          <a:p>
            <a:pPr algn="ctr" eaLnBrk="1" hangingPunct="1">
              <a:lnSpc>
                <a:spcPct val="150000"/>
              </a:lnSpc>
            </a:pPr>
            <a:r>
              <a:rPr lang="en-GB" altLang="en-US" sz="2400"/>
              <a:t>Sweet and sticky with a cherry on the top.</a:t>
            </a:r>
          </a:p>
          <a:p>
            <a:pPr algn="ctr" eaLnBrk="1" hangingPunct="1">
              <a:lnSpc>
                <a:spcPct val="150000"/>
              </a:lnSpc>
            </a:pPr>
            <a:r>
              <a:rPr lang="en-GB" altLang="en-US" sz="2400"/>
              <a:t>Along came a girl with a penny one day,</a:t>
            </a:r>
          </a:p>
          <a:p>
            <a:pPr algn="ctr" eaLnBrk="1" hangingPunct="1">
              <a:lnSpc>
                <a:spcPct val="150000"/>
              </a:lnSpc>
            </a:pPr>
            <a:r>
              <a:rPr lang="en-GB" altLang="en-US" sz="2400"/>
              <a:t>Bought a currant bun and took it away.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4148138"/>
            <a:ext cx="118745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13" y="4148138"/>
            <a:ext cx="118745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238" y="4148138"/>
            <a:ext cx="118745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050" y="4148138"/>
            <a:ext cx="1185863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050" y="2667000"/>
            <a:ext cx="1309688" cy="355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603250" y="568325"/>
            <a:ext cx="1023938" cy="1025525"/>
          </a:xfrm>
          <a:prstGeom prst="ellipse">
            <a:avLst/>
          </a:prstGeom>
          <a:solidFill>
            <a:srgbClr val="6117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dirty="0">
                <a:latin typeface="Twinkl ExtraBold" pitchFamily="2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755650" y="830263"/>
            <a:ext cx="7632700" cy="236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GB" altLang="en-US" sz="2400"/>
              <a:t>Three currant buns in a baker’s shop,</a:t>
            </a:r>
          </a:p>
          <a:p>
            <a:pPr algn="ctr" eaLnBrk="1" hangingPunct="1">
              <a:lnSpc>
                <a:spcPct val="150000"/>
              </a:lnSpc>
            </a:pPr>
            <a:r>
              <a:rPr lang="en-GB" altLang="en-US" sz="2400"/>
              <a:t>Sweet and sticky with a cherry on the top.</a:t>
            </a:r>
          </a:p>
          <a:p>
            <a:pPr algn="ctr" eaLnBrk="1" hangingPunct="1">
              <a:lnSpc>
                <a:spcPct val="150000"/>
              </a:lnSpc>
            </a:pPr>
            <a:r>
              <a:rPr lang="en-GB" altLang="en-US" sz="2400"/>
              <a:t>Along came a boy with a penny one day,</a:t>
            </a:r>
          </a:p>
          <a:p>
            <a:pPr algn="ctr" eaLnBrk="1" hangingPunct="1">
              <a:lnSpc>
                <a:spcPct val="150000"/>
              </a:lnSpc>
            </a:pPr>
            <a:r>
              <a:rPr lang="en-GB" altLang="en-US" sz="2400"/>
              <a:t>Bought a currant bun and took it away.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4148138"/>
            <a:ext cx="118745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13" y="4148138"/>
            <a:ext cx="118745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238" y="4148138"/>
            <a:ext cx="118745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2852738"/>
            <a:ext cx="119062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/>
          <p:nvPr/>
        </p:nvSpPr>
        <p:spPr>
          <a:xfrm>
            <a:off x="603250" y="568325"/>
            <a:ext cx="1023938" cy="1025525"/>
          </a:xfrm>
          <a:prstGeom prst="ellipse">
            <a:avLst/>
          </a:prstGeom>
          <a:solidFill>
            <a:srgbClr val="6117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dirty="0">
                <a:latin typeface="Twinkl ExtraBold" pitchFamily="2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755650" y="830263"/>
            <a:ext cx="7632700" cy="236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GB" altLang="en-US" sz="2400"/>
              <a:t>Two currant buns in a baker’s shop,</a:t>
            </a:r>
          </a:p>
          <a:p>
            <a:pPr algn="ctr" eaLnBrk="1" hangingPunct="1">
              <a:lnSpc>
                <a:spcPct val="150000"/>
              </a:lnSpc>
            </a:pPr>
            <a:r>
              <a:rPr lang="en-GB" altLang="en-US" sz="2400"/>
              <a:t>Sweet and sticky with a cherry on the top.</a:t>
            </a:r>
          </a:p>
          <a:p>
            <a:pPr algn="ctr" eaLnBrk="1" hangingPunct="1">
              <a:lnSpc>
                <a:spcPct val="150000"/>
              </a:lnSpc>
            </a:pPr>
            <a:r>
              <a:rPr lang="en-GB" altLang="en-US" sz="2400"/>
              <a:t>Along came a girl with a penny one day,</a:t>
            </a:r>
          </a:p>
          <a:p>
            <a:pPr algn="ctr" eaLnBrk="1" hangingPunct="1">
              <a:lnSpc>
                <a:spcPct val="150000"/>
              </a:lnSpc>
            </a:pPr>
            <a:r>
              <a:rPr lang="en-GB" altLang="en-US" sz="2400"/>
              <a:t>Bought a currant bun and took it away.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4148138"/>
            <a:ext cx="118745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13" y="4148138"/>
            <a:ext cx="118745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050" y="2667000"/>
            <a:ext cx="1309688" cy="355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603250" y="568325"/>
            <a:ext cx="1023938" cy="1025525"/>
          </a:xfrm>
          <a:prstGeom prst="ellipse">
            <a:avLst/>
          </a:prstGeom>
          <a:solidFill>
            <a:srgbClr val="6117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dirty="0">
                <a:latin typeface="Twinkl ExtraBold" pitchFamily="2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755650" y="830263"/>
            <a:ext cx="7632700" cy="236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GB" altLang="en-US" sz="2400"/>
              <a:t>One currant bun in a baker’s shop,</a:t>
            </a:r>
          </a:p>
          <a:p>
            <a:pPr algn="ctr" eaLnBrk="1" hangingPunct="1">
              <a:lnSpc>
                <a:spcPct val="150000"/>
              </a:lnSpc>
            </a:pPr>
            <a:r>
              <a:rPr lang="en-GB" altLang="en-US" sz="2400"/>
              <a:t>Sweet and sticky with a cherry on the top.</a:t>
            </a:r>
          </a:p>
          <a:p>
            <a:pPr algn="ctr" eaLnBrk="1" hangingPunct="1">
              <a:lnSpc>
                <a:spcPct val="150000"/>
              </a:lnSpc>
            </a:pPr>
            <a:r>
              <a:rPr lang="en-GB" altLang="en-US" sz="2400"/>
              <a:t>Along came a boy with a penny one day,</a:t>
            </a:r>
          </a:p>
          <a:p>
            <a:pPr algn="ctr" eaLnBrk="1" hangingPunct="1">
              <a:lnSpc>
                <a:spcPct val="150000"/>
              </a:lnSpc>
            </a:pPr>
            <a:r>
              <a:rPr lang="en-GB" altLang="en-US" sz="2400"/>
              <a:t>Bought a currant bun and took it away.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4148138"/>
            <a:ext cx="118745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2852738"/>
            <a:ext cx="119062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603250" y="568325"/>
            <a:ext cx="1023938" cy="1025525"/>
          </a:xfrm>
          <a:prstGeom prst="ellipse">
            <a:avLst/>
          </a:prstGeom>
          <a:solidFill>
            <a:srgbClr val="6117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dirty="0">
                <a:latin typeface="Twinkl ExtraBold" pitchFamily="2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BCA707B-BBA2-4E7E-9DB6-705861FD9E17}" vid="{48CF7D95-9755-429D-A1B1-06B08BB4D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Song PowerPoint Template</Template>
  <TotalTime>59</TotalTime>
  <Words>190</Words>
  <Application>Microsoft Office PowerPoint</Application>
  <PresentationFormat>On-screen Show (4:3)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Twinkl ExtraBold</vt:lpstr>
      <vt:lpstr>Calibri</vt:lpstr>
      <vt:lpstr>Twinkl</vt:lpstr>
      <vt:lpstr>Sassoon Infant Rg</vt:lpstr>
      <vt:lpstr>Arial</vt:lpstr>
      <vt:lpstr>Twinkl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Guidance for Video/Audio in PowerPoints</dc:title>
  <dc:creator>Twinkl</dc:creator>
  <cp:lastModifiedBy>Shantal Paley</cp:lastModifiedBy>
  <cp:revision>4</cp:revision>
  <dcterms:created xsi:type="dcterms:W3CDTF">2017-01-26T13:35:55Z</dcterms:created>
  <dcterms:modified xsi:type="dcterms:W3CDTF">2017-08-07T12:33:15Z</dcterms:modified>
</cp:coreProperties>
</file>