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BDC7E3"/>
            </a:gs>
            <a:gs pos="40000">
              <a:srgbClr val="B0BEE1"/>
            </a:gs>
            <a:gs pos="100000">
              <a:srgbClr val="001F5F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GB"/>
              <a:t>Mummy love you as big as the world. 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475656" y="50950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GB">
                <a:solidFill>
                  <a:schemeClr val="lt1"/>
                </a:solidFill>
              </a:rPr>
              <a:t>Story massage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92D050"/>
            </a:gs>
            <a:gs pos="40000">
              <a:srgbClr val="92D050"/>
            </a:gs>
            <a:gs pos="100000">
              <a:srgbClr val="00B050"/>
            </a:gs>
          </a:gsLst>
          <a:lin ang="2700000" scaled="0"/>
        </a:gra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title"/>
          </p:nvPr>
        </p:nvSpPr>
        <p:spPr>
          <a:xfrm>
            <a:off x="467544" y="148478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GB" sz="5400"/>
              <a:t>Mummy loves you as soft as the dew.</a:t>
            </a:r>
            <a:endParaRPr/>
          </a:p>
        </p:txBody>
      </p:sp>
      <p:sp>
        <p:nvSpPr>
          <p:cNvPr id="139" name="Google Shape;139;p22"/>
          <p:cNvSpPr txBox="1"/>
          <p:nvPr/>
        </p:nvSpPr>
        <p:spPr>
          <a:xfrm>
            <a:off x="2915816" y="5661248"/>
            <a:ext cx="36004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Walk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lt1"/>
            </a:gs>
            <a:gs pos="40000">
              <a:srgbClr val="FFFF00"/>
            </a:gs>
            <a:gs pos="100000">
              <a:srgbClr val="FFC0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type="title"/>
          </p:nvPr>
        </p:nvSpPr>
        <p:spPr>
          <a:xfrm>
            <a:off x="395536" y="170080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GB" sz="5400"/>
              <a:t>Mummy love you as far as a star. </a:t>
            </a:r>
            <a:endParaRPr/>
          </a:p>
        </p:txBody>
      </p:sp>
      <p:sp>
        <p:nvSpPr>
          <p:cNvPr id="145" name="Google Shape;145;p23"/>
          <p:cNvSpPr txBox="1"/>
          <p:nvPr/>
        </p:nvSpPr>
        <p:spPr>
          <a:xfrm>
            <a:off x="2915816" y="5661248"/>
            <a:ext cx="36004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Bounce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title"/>
          </p:nvPr>
        </p:nvSpPr>
        <p:spPr>
          <a:xfrm>
            <a:off x="467544" y="170080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GB" sz="5400"/>
              <a:t>Mummy loves you because you are you</a:t>
            </a:r>
            <a:r>
              <a:rPr lang="en-GB" sz="3959"/>
              <a:t>. </a:t>
            </a:r>
            <a:endParaRPr/>
          </a:p>
        </p:txBody>
      </p:sp>
      <p:sp>
        <p:nvSpPr>
          <p:cNvPr id="151" name="Google Shape;151;p24"/>
          <p:cNvSpPr txBox="1"/>
          <p:nvPr/>
        </p:nvSpPr>
        <p:spPr>
          <a:xfrm>
            <a:off x="2915816" y="5661248"/>
            <a:ext cx="36004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Calm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00B050"/>
            </a:gs>
            <a:gs pos="13000">
              <a:srgbClr val="0047FF"/>
            </a:gs>
            <a:gs pos="28000">
              <a:srgbClr val="000082"/>
            </a:gs>
            <a:gs pos="42999">
              <a:srgbClr val="00B050"/>
            </a:gs>
            <a:gs pos="58000">
              <a:srgbClr val="000082"/>
            </a:gs>
            <a:gs pos="72000">
              <a:srgbClr val="00B050"/>
            </a:gs>
            <a:gs pos="87000">
              <a:srgbClr val="000082"/>
            </a:gs>
            <a:gs pos="100000">
              <a:srgbClr val="00B050"/>
            </a:gs>
          </a:gsLst>
          <a:path path="circle">
            <a:fillToRect l="100%" t="100%"/>
          </a:path>
          <a:tileRect b="-100%" r="-100%"/>
        </a:gra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467544" y="980728"/>
            <a:ext cx="8229600" cy="2592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GB" sz="6000"/>
              <a:t>Mummy loves you as big as the world.</a:t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2915816" y="5661248"/>
            <a:ext cx="36004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Circle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467544" y="141277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GB" sz="5400"/>
              <a:t>Mummy loves you as deep as the sea.</a:t>
            </a:r>
            <a:endParaRPr/>
          </a:p>
        </p:txBody>
      </p:sp>
      <p:sp>
        <p:nvSpPr>
          <p:cNvPr id="97" name="Google Shape;97;p15"/>
          <p:cNvSpPr txBox="1"/>
          <p:nvPr/>
        </p:nvSpPr>
        <p:spPr>
          <a:xfrm>
            <a:off x="2915816" y="5661248"/>
            <a:ext cx="36004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Wave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C000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GB" sz="5400"/>
              <a:t>Mummy loves you as bright as the sun.</a:t>
            </a:r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2915816" y="5661248"/>
            <a:ext cx="36004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Circle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70C0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GB" sz="5400"/>
              <a:t>Mummy loves you as blue as the sky.</a:t>
            </a:r>
            <a:endParaRPr/>
          </a:p>
        </p:txBody>
      </p:sp>
      <p:sp>
        <p:nvSpPr>
          <p:cNvPr id="109" name="Google Shape;109;p17"/>
          <p:cNvSpPr txBox="1"/>
          <p:nvPr/>
        </p:nvSpPr>
        <p:spPr>
          <a:xfrm>
            <a:off x="2483768" y="5642132"/>
            <a:ext cx="4752528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Half circle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2D050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type="title"/>
          </p:nvPr>
        </p:nvSpPr>
        <p:spPr>
          <a:xfrm>
            <a:off x="467544" y="191683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GB" sz="5400"/>
              <a:t>Mummy loves you as long as the days.</a:t>
            </a:r>
            <a:endParaRPr/>
          </a:p>
        </p:txBody>
      </p:sp>
      <p:sp>
        <p:nvSpPr>
          <p:cNvPr id="115" name="Google Shape;115;p18"/>
          <p:cNvSpPr txBox="1"/>
          <p:nvPr/>
        </p:nvSpPr>
        <p:spPr>
          <a:xfrm>
            <a:off x="2915816" y="5661248"/>
            <a:ext cx="36004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Sprinkle 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2F2F2"/>
            </a:gs>
            <a:gs pos="52999">
              <a:srgbClr val="D4DEFF"/>
            </a:gs>
            <a:gs pos="83000">
              <a:srgbClr val="0070C0"/>
            </a:gs>
            <a:gs pos="100000">
              <a:schemeClr val="dk2"/>
            </a:gs>
          </a:gsLst>
          <a:lin ang="5400000" scaled="0"/>
        </a:gra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>
            <a:off x="395536" y="21328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GB" sz="5400"/>
              <a:t>Mummy loves you as high as the mountain top.</a:t>
            </a:r>
            <a:endParaRPr/>
          </a:p>
        </p:txBody>
      </p:sp>
      <p:sp>
        <p:nvSpPr>
          <p:cNvPr id="121" name="Google Shape;121;p19"/>
          <p:cNvSpPr txBox="1"/>
          <p:nvPr/>
        </p:nvSpPr>
        <p:spPr>
          <a:xfrm>
            <a:off x="2915816" y="5661248"/>
            <a:ext cx="36004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Fan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title"/>
          </p:nvPr>
        </p:nvSpPr>
        <p:spPr>
          <a:xfrm>
            <a:off x="395536" y="148478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GB" sz="5400"/>
              <a:t>Mummy love you in so many ways!</a:t>
            </a:r>
            <a:endParaRPr/>
          </a:p>
        </p:txBody>
      </p:sp>
      <p:sp>
        <p:nvSpPr>
          <p:cNvPr id="127" name="Google Shape;127;p20"/>
          <p:cNvSpPr txBox="1"/>
          <p:nvPr/>
        </p:nvSpPr>
        <p:spPr>
          <a:xfrm>
            <a:off x="2915816" y="5661248"/>
            <a:ext cx="36004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Bounce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5A5A5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601216" y="126876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GB" sz="5400"/>
              <a:t>Mummy loves you as strong as the wind.</a:t>
            </a:r>
            <a:endParaRPr/>
          </a:p>
        </p:txBody>
      </p:sp>
      <p:sp>
        <p:nvSpPr>
          <p:cNvPr id="133" name="Google Shape;133;p21"/>
          <p:cNvSpPr txBox="1"/>
          <p:nvPr/>
        </p:nvSpPr>
        <p:spPr>
          <a:xfrm>
            <a:off x="2915816" y="5661248"/>
            <a:ext cx="36004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Circle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