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5" r:id="rId9"/>
    <p:sldId id="263" r:id="rId10"/>
    <p:sldId id="266" r:id="rId11"/>
    <p:sldId id="264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82D30-82EB-4B67-B354-D2EFF3E64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DC55D8-8319-428F-9137-F2CA3275C4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AA303-A137-48DB-8B7D-9D8344C5B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EA8A8-F891-4477-9A3A-E6E75B1FE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7D739-2E8B-41D5-889F-DC38497FF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80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4216A-D88D-4A9C-A1F8-C4A0E1936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0745E9-8CEA-449C-8963-C75E4BF98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F0653-7AAC-4040-8349-5CF312B14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E1002-71B7-4489-B71C-EBAD68C08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314C9-F804-4C63-B220-F62060DCC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08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5BC956-7435-470B-BCB8-3FEBB4B75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5D822C-4FB7-41CB-94FB-69771464C1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3A6B8-BD58-418E-95B7-E78BEC166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A1652-8DEF-4D22-9876-F9C74EC37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0DB83-2178-4C19-99CA-8D76DE301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86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F23B8-EB89-4BAE-BB62-5C9755D8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EEC0D-8D36-4E15-9877-CE35822B5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DB6CA-0CDD-4A22-8D76-C26B055C8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F7FA9-4252-4DCA-9657-22D00DA06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3EB75-6839-4D0B-9DF3-ECB96B97B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053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155B2-4BBE-4305-937A-90B97E1E6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41784-5D9E-4055-ADDE-02765901E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FF053-FEED-4BF6-BB27-15D564517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5C6FF-251E-40D0-8B47-D76B8E1B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0F438-FA2B-4E86-AE3F-B6A886070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774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0F8BE-5DB8-4B4C-AEDB-E2152279A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6746C-D4C7-431C-9A16-25EB65DCD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DED914-FFAD-4B08-8AFF-65E3F264A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4520F-DFEF-45C3-BA51-BDEB7DBF0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553CCF-63DE-4B94-8790-EAE2CF3BE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E64332-0D07-45B5-932B-D96816362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326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7DBDF-E14D-4B13-9BF4-E051C40AC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DC197-BB6F-4699-84FF-7EE9D70CE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658063-8D5B-4BAB-B543-5EA75C1BE1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DFA7EF-8E1A-49E3-92E8-31E7EC86B3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8D7BE6-1FE1-44C3-BB8E-2BE031E22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C9E422-727D-4748-B047-451E6493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4F05C3-3A96-4788-A9AC-13F9C2B4B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C96A9E-0308-41A4-B813-183AD224C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89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9B395-3592-44F5-89EE-F5F139731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2FCBAA-72E6-4398-8337-F1C01CAE7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DC62CD-3F66-4A0F-B998-41842923B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C43A15-02FC-46E5-AE72-7B8BFF47B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993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C516EF-114E-42D7-BE11-D2E4F300F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AA3183-A00F-474C-96A6-1F209A043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7707B1-8E35-41D9-84CF-A618809A2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051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F84F7-6E1C-4796-87A2-34BCF2E63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1B747-709E-4F17-920C-198406451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4A6009-B8A7-4F70-8948-130056653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7D632-6CC5-4970-9413-037357426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C0958F-399A-45D7-8EFE-A1FA9DDAD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9336C-E2F6-412E-BDB6-A2CD261EA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05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6F22B-8487-47AB-94A8-B9389749A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2B5E7D-6E35-4D61-89B2-14B588EF67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6D186C-9961-433D-9D4E-D1B090F86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F040ED-F449-4DD4-AC59-532A83182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E42-94D9-435D-AF1D-8C62BF75901E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20B9F-9346-4C73-8AFA-DA776F62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31D028-FFCE-47B6-826F-94104ABAB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107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076515-5C94-4EF9-9B0F-61F446245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A6BBB4-DE30-49E9-94EB-AA721D270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25810-EE94-4E5C-8990-77099D6579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92E42-94D9-435D-AF1D-8C62BF75901E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8B014-C287-49E0-948D-15131BFC62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1B70E-7C9A-4CC5-9293-91D6888765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7D97B-A4CF-4D69-B880-59027902B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84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DB008-F729-4E19-82BB-FDFFC122FA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5 Little Sheep Song</a:t>
            </a:r>
            <a:br>
              <a:rPr lang="en-GB" dirty="0"/>
            </a:br>
            <a:r>
              <a:rPr lang="en-GB" sz="2700" dirty="0"/>
              <a:t>To the tune of ‘10 green bottles’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F4724F3-583D-40F1-BDFF-C5444B3148F7}"/>
              </a:ext>
            </a:extLst>
          </p:cNvPr>
          <p:cNvGrpSpPr/>
          <p:nvPr/>
        </p:nvGrpSpPr>
        <p:grpSpPr>
          <a:xfrm>
            <a:off x="2640562" y="4301412"/>
            <a:ext cx="7455160" cy="1434225"/>
            <a:chOff x="687929" y="1787200"/>
            <a:chExt cx="11118532" cy="2915039"/>
          </a:xfrm>
        </p:grpSpPr>
        <p:pic>
          <p:nvPicPr>
            <p:cNvPr id="12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EA1A9270-9F89-4619-B45E-F03669FDA74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929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70A38AB6-2AF5-4AB3-A0C5-F72F362626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3426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FA2AD228-01E2-4B64-B1F4-A3F5B0EDCD0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2405" y="1787200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9F0A6C55-B02B-471E-93C9-99535EA347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0211" y="1787200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55760609-17E2-4CDC-B661-B69295F45D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63336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52243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AD491A3-C4B7-42A1-9304-E54E3422F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0677" y="896354"/>
            <a:ext cx="4299857" cy="5065291"/>
          </a:xfrm>
        </p:spPr>
        <p:txBody>
          <a:bodyPr>
            <a:normAutofit/>
          </a:bodyPr>
          <a:lstStyle/>
          <a:p>
            <a:pPr algn="ctr"/>
            <a:r>
              <a:rPr lang="en-GB" sz="25000" dirty="0">
                <a:solidFill>
                  <a:srgbClr val="002060"/>
                </a:solidFill>
              </a:rPr>
              <a:t>1</a:t>
            </a:r>
          </a:p>
        </p:txBody>
      </p:sp>
      <p:pic>
        <p:nvPicPr>
          <p:cNvPr id="7" name="Picture 2" descr="Cartoon Pictures Sheep - Yahoo Image Search results | Sheep ...">
            <a:extLst>
              <a:ext uri="{FF2B5EF4-FFF2-40B4-BE49-F238E27FC236}">
                <a16:creationId xmlns:a16="http://schemas.microsoft.com/office/drawing/2014/main" id="{1544534D-D716-4A3B-8AD5-58DF2AA111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301" y="1359546"/>
            <a:ext cx="2940699" cy="392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6238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8A25389-E888-4A0B-93F2-B10076C8E034}"/>
              </a:ext>
            </a:extLst>
          </p:cNvPr>
          <p:cNvSpPr/>
          <p:nvPr/>
        </p:nvSpPr>
        <p:spPr>
          <a:xfrm>
            <a:off x="463419" y="641981"/>
            <a:ext cx="907246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1 little sheep, 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running in a field,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1 little sheep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running in a field,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but that little sheep needs to have a rest</a:t>
            </a:r>
          </a:p>
          <a:p>
            <a:r>
              <a:rPr lang="en-GB" sz="4000" dirty="0">
                <a:latin typeface="Comic Sans MS" panose="030F0702030302020204" pitchFamily="66" charset="0"/>
              </a:rPr>
              <a:t>So one little sheep</a:t>
            </a:r>
          </a:p>
          <a:p>
            <a:r>
              <a:rPr lang="en-GB" sz="4000" dirty="0">
                <a:latin typeface="Comic Sans MS" panose="030F0702030302020204" pitchFamily="66" charset="0"/>
              </a:rPr>
              <a:t>Goes back to the barn.</a:t>
            </a:r>
            <a:endParaRPr lang="en-GB" sz="4000" dirty="0"/>
          </a:p>
        </p:txBody>
      </p:sp>
      <p:pic>
        <p:nvPicPr>
          <p:cNvPr id="5" name="Picture 2" descr="Cartoon Pictures Sheep - Yahoo Image Search results | Sheep ...">
            <a:extLst>
              <a:ext uri="{FF2B5EF4-FFF2-40B4-BE49-F238E27FC236}">
                <a16:creationId xmlns:a16="http://schemas.microsoft.com/office/drawing/2014/main" id="{D65406D1-BD62-4B35-AB9A-763927090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3574" y="4329403"/>
            <a:ext cx="1735007" cy="2313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2584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5D22F7D-F213-47A5-B891-B02431AA1408}"/>
              </a:ext>
            </a:extLst>
          </p:cNvPr>
          <p:cNvGrpSpPr/>
          <p:nvPr/>
        </p:nvGrpSpPr>
        <p:grpSpPr>
          <a:xfrm>
            <a:off x="687929" y="1787200"/>
            <a:ext cx="11118532" cy="2915039"/>
            <a:chOff x="687929" y="1787200"/>
            <a:chExt cx="11118532" cy="2915039"/>
          </a:xfrm>
        </p:grpSpPr>
        <p:pic>
          <p:nvPicPr>
            <p:cNvPr id="1026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0DC59E47-902C-492C-988C-7F31975281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929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718E964B-0B8D-4ECC-8F91-AE38C43046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3426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B4D66051-059F-49B5-BCD0-7387C2BCAB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2405" y="1787200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AB6F3821-3EE0-4AAE-BAB0-EDEBEAE985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0211" y="1787200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E9950E02-1EA4-4B46-A7CD-9E800D09EC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63336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88063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BE161DF5-D30F-4CDC-8815-05226E2D6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8957" y="3919473"/>
            <a:ext cx="4299857" cy="3533128"/>
          </a:xfrm>
        </p:spPr>
        <p:txBody>
          <a:bodyPr>
            <a:normAutofit/>
          </a:bodyPr>
          <a:lstStyle/>
          <a:p>
            <a:pPr algn="ctr"/>
            <a:r>
              <a:rPr lang="en-GB" sz="25000" dirty="0">
                <a:solidFill>
                  <a:srgbClr val="002060"/>
                </a:solidFill>
              </a:rPr>
              <a:t>5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28443EB-5625-4366-A8E3-89E9A5F1FAD8}"/>
              </a:ext>
            </a:extLst>
          </p:cNvPr>
          <p:cNvGrpSpPr/>
          <p:nvPr/>
        </p:nvGrpSpPr>
        <p:grpSpPr>
          <a:xfrm>
            <a:off x="641276" y="1264686"/>
            <a:ext cx="11118532" cy="2915039"/>
            <a:chOff x="687929" y="1787200"/>
            <a:chExt cx="11118532" cy="2915039"/>
          </a:xfrm>
        </p:grpSpPr>
        <p:pic>
          <p:nvPicPr>
            <p:cNvPr id="11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84D34353-B2FA-4AD3-87B7-9006EB9776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929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0A5B168C-C0B2-420F-B90F-9E03D402C9D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3426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7B1CB800-B7E6-4FFC-B83F-2A06DFDDF2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2405" y="1787200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D5237C51-2F65-45D8-9A58-79AE893C13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0211" y="1787200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1D8B3B40-D3BF-4BBB-A3AF-7BF4A067038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63336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57552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01120-03E8-4F6E-BCB0-E7CB8494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836" y="-128056"/>
            <a:ext cx="10515600" cy="5905046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5 little sheep, 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running in a field,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5 little sheep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running in a field,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but if one little sheep get’s lost one day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There’ll be how many sheep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running in the field?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3482750-004C-42CA-AAF3-AD7B4DD302E1}"/>
              </a:ext>
            </a:extLst>
          </p:cNvPr>
          <p:cNvGrpSpPr/>
          <p:nvPr/>
        </p:nvGrpSpPr>
        <p:grpSpPr>
          <a:xfrm>
            <a:off x="7203233" y="5393094"/>
            <a:ext cx="4715196" cy="1109953"/>
            <a:chOff x="687929" y="1787200"/>
            <a:chExt cx="11118532" cy="2915039"/>
          </a:xfrm>
        </p:grpSpPr>
        <p:pic>
          <p:nvPicPr>
            <p:cNvPr id="10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A16FCB72-7644-4CCB-9E72-01AC625C26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929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7C541745-ED9E-4628-A2C1-4688F148C8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3426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1A5F96CB-7298-4DA5-B6EC-BC833A5A03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2405" y="1787200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F8A783EE-5942-41C5-AB76-DF48C4333B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0211" y="1787200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B460579A-EC7A-400B-8C6C-C10C6961DE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63336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27205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DFC1208-6031-407A-89DC-22D625856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9384" y="1059164"/>
            <a:ext cx="4299857" cy="5065291"/>
          </a:xfrm>
        </p:spPr>
        <p:txBody>
          <a:bodyPr>
            <a:normAutofit/>
          </a:bodyPr>
          <a:lstStyle/>
          <a:p>
            <a:pPr algn="ctr"/>
            <a:r>
              <a:rPr lang="en-GB" sz="25000" dirty="0">
                <a:solidFill>
                  <a:srgbClr val="002060"/>
                </a:solidFill>
              </a:rPr>
              <a:t>4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28A4759-9016-4B08-81B5-69D90237F57A}"/>
              </a:ext>
            </a:extLst>
          </p:cNvPr>
          <p:cNvGrpSpPr/>
          <p:nvPr/>
        </p:nvGrpSpPr>
        <p:grpSpPr>
          <a:xfrm>
            <a:off x="297025" y="1889836"/>
            <a:ext cx="8975407" cy="2915039"/>
            <a:chOff x="687929" y="1787200"/>
            <a:chExt cx="8975407" cy="2915039"/>
          </a:xfrm>
        </p:grpSpPr>
        <p:pic>
          <p:nvPicPr>
            <p:cNvPr id="11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67D7563E-E356-430C-ABE9-2766F67DB2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929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40262222-469A-47B9-9CE9-600B509FAF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3426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7DA8403E-E023-44F1-A2CE-9A04CF70B4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2405" y="1787200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0EF5A89D-0234-4793-89FF-1B9FB52C49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0211" y="1787200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54454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8A25389-E888-4A0B-93F2-B10076C8E034}"/>
              </a:ext>
            </a:extLst>
          </p:cNvPr>
          <p:cNvSpPr/>
          <p:nvPr/>
        </p:nvSpPr>
        <p:spPr>
          <a:xfrm>
            <a:off x="444758" y="352732"/>
            <a:ext cx="98820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4 little sheep, 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running in a field,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4 little sheep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running in a field,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but if one little sheep get’s lost one day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There’ll be how many sheep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running in the field?</a:t>
            </a:r>
            <a:endParaRPr lang="en-GB" sz="40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94696DB-5FA2-4DE9-9DFF-25C312DDB055}"/>
              </a:ext>
            </a:extLst>
          </p:cNvPr>
          <p:cNvGrpSpPr/>
          <p:nvPr/>
        </p:nvGrpSpPr>
        <p:grpSpPr>
          <a:xfrm>
            <a:off x="6438123" y="5423307"/>
            <a:ext cx="5540187" cy="1081961"/>
            <a:chOff x="687929" y="1787200"/>
            <a:chExt cx="8975407" cy="2915039"/>
          </a:xfrm>
        </p:grpSpPr>
        <p:pic>
          <p:nvPicPr>
            <p:cNvPr id="10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CEB0FF6E-13A8-48E9-A4E4-EE6DCE84C3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929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D98E5D7D-1E07-458D-B776-D163D1802C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3426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6B25BFF6-91CD-462E-8015-84BDCEB0EC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2405" y="1787200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FFA4FDCA-C1BD-4B41-ACB5-2D8CA0D8DA7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0211" y="1787200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8082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0A939B5-10F4-43B9-9AE5-02F68648D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173" y="917134"/>
            <a:ext cx="4299857" cy="5065291"/>
          </a:xfrm>
        </p:spPr>
        <p:txBody>
          <a:bodyPr>
            <a:normAutofit/>
          </a:bodyPr>
          <a:lstStyle/>
          <a:p>
            <a:pPr algn="ctr"/>
            <a:r>
              <a:rPr lang="en-GB" sz="25000" dirty="0">
                <a:solidFill>
                  <a:srgbClr val="002060"/>
                </a:solidFill>
              </a:rPr>
              <a:t>3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3E89CFB-540A-4549-A246-A33E96D18651}"/>
              </a:ext>
            </a:extLst>
          </p:cNvPr>
          <p:cNvGrpSpPr/>
          <p:nvPr/>
        </p:nvGrpSpPr>
        <p:grpSpPr>
          <a:xfrm>
            <a:off x="1342053" y="1824521"/>
            <a:ext cx="6737601" cy="2915039"/>
            <a:chOff x="687929" y="1787200"/>
            <a:chExt cx="6737601" cy="2915039"/>
          </a:xfrm>
        </p:grpSpPr>
        <p:pic>
          <p:nvPicPr>
            <p:cNvPr id="10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03AEABCF-5A5F-48DD-8320-F750429128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929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7B45275E-60DD-4584-9C57-1C2192B19F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3426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D50554DC-5666-4397-945A-C341B2FD25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2405" y="1787200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90386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8A25389-E888-4A0B-93F2-B10076C8E034}"/>
              </a:ext>
            </a:extLst>
          </p:cNvPr>
          <p:cNvSpPr/>
          <p:nvPr/>
        </p:nvSpPr>
        <p:spPr>
          <a:xfrm>
            <a:off x="463419" y="641981"/>
            <a:ext cx="96537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3 little sheep, 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running in a field,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3 little sheep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running in a field,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but if one little sheep get’s lost one day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There’ll be how many sheep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running in the field?</a:t>
            </a:r>
            <a:endParaRPr lang="en-GB" sz="40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A3E5516-71A9-4FA0-A07B-617AFB936C4D}"/>
              </a:ext>
            </a:extLst>
          </p:cNvPr>
          <p:cNvGrpSpPr/>
          <p:nvPr/>
        </p:nvGrpSpPr>
        <p:grpSpPr>
          <a:xfrm>
            <a:off x="8089641" y="5043186"/>
            <a:ext cx="3778242" cy="1627811"/>
            <a:chOff x="687929" y="1787200"/>
            <a:chExt cx="6737601" cy="2915039"/>
          </a:xfrm>
        </p:grpSpPr>
        <p:pic>
          <p:nvPicPr>
            <p:cNvPr id="9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2FC28569-F7C4-422E-A35F-33161200B3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929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B61B5AE4-FC2D-42CA-9F8F-53540D6509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3426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AF1A9061-F240-41E8-843D-EA38972E33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2405" y="1787200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08918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F846A0D-C194-45A7-B882-6DB751BE5507}"/>
              </a:ext>
            </a:extLst>
          </p:cNvPr>
          <p:cNvSpPr txBox="1">
            <a:spLocks/>
          </p:cNvSpPr>
          <p:nvPr/>
        </p:nvSpPr>
        <p:spPr>
          <a:xfrm>
            <a:off x="7207295" y="1502844"/>
            <a:ext cx="4299857" cy="50652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5000" dirty="0">
                <a:solidFill>
                  <a:srgbClr val="002060"/>
                </a:solidFill>
              </a:rPr>
              <a:t>2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A960616-7B8F-4831-843F-47B8F8A6B670}"/>
              </a:ext>
            </a:extLst>
          </p:cNvPr>
          <p:cNvGrpSpPr/>
          <p:nvPr/>
        </p:nvGrpSpPr>
        <p:grpSpPr>
          <a:xfrm>
            <a:off x="2312436" y="1891391"/>
            <a:ext cx="4448622" cy="2857500"/>
            <a:chOff x="687929" y="1844739"/>
            <a:chExt cx="4448622" cy="2857500"/>
          </a:xfrm>
        </p:grpSpPr>
        <p:pic>
          <p:nvPicPr>
            <p:cNvPr id="9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68F51319-5AA7-4810-80FE-6F5874B157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929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77C7302C-B0D3-43CA-BA65-76E4C3DB96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3426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31007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8A25389-E888-4A0B-93F2-B10076C8E034}"/>
              </a:ext>
            </a:extLst>
          </p:cNvPr>
          <p:cNvSpPr/>
          <p:nvPr/>
        </p:nvSpPr>
        <p:spPr>
          <a:xfrm>
            <a:off x="463419" y="641981"/>
            <a:ext cx="981309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2 little sheep, 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running in a field,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2 little sheep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running in a field,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but if one little sheep get’s lost one day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There’ll be how many sheep</a:t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running in the field?</a:t>
            </a:r>
            <a:endParaRPr lang="en-GB" sz="40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DDAF19F-B4D7-4F5A-81F9-6BF492D11386}"/>
              </a:ext>
            </a:extLst>
          </p:cNvPr>
          <p:cNvGrpSpPr/>
          <p:nvPr/>
        </p:nvGrpSpPr>
        <p:grpSpPr>
          <a:xfrm>
            <a:off x="9321280" y="5206480"/>
            <a:ext cx="2506299" cy="1455185"/>
            <a:chOff x="687929" y="1844739"/>
            <a:chExt cx="4448622" cy="2857500"/>
          </a:xfrm>
        </p:grpSpPr>
        <p:pic>
          <p:nvPicPr>
            <p:cNvPr id="8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17F41120-AD20-42D3-8FE3-56A86C6FEB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929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Cartoon Pictures Sheep - Yahoo Image Search results | Sheep ...">
              <a:extLst>
                <a:ext uri="{FF2B5EF4-FFF2-40B4-BE49-F238E27FC236}">
                  <a16:creationId xmlns:a16="http://schemas.microsoft.com/office/drawing/2014/main" id="{E9D7353B-C9A3-4FB0-B45F-BE222CCBAB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3426" y="1844739"/>
              <a:ext cx="21431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78193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227</Words>
  <Application>Microsoft Office PowerPoint</Application>
  <PresentationFormat>Widescreen</PresentationFormat>
  <Paragraphs>13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Office Theme</vt:lpstr>
      <vt:lpstr>5 Little Sheep Song To the tune of ‘10 green bottles’</vt:lpstr>
      <vt:lpstr>5</vt:lpstr>
      <vt:lpstr>5 little sheep,  running in a field, 5 little sheep running in a field, but if one little sheep get’s lost one day There’ll be how many sheep running in the field?</vt:lpstr>
      <vt:lpstr>4</vt:lpstr>
      <vt:lpstr>PowerPoint Presentation</vt:lpstr>
      <vt:lpstr>3</vt:lpstr>
      <vt:lpstr>PowerPoint Presentation</vt:lpstr>
      <vt:lpstr>PowerPoint Presentation</vt:lpstr>
      <vt:lpstr>PowerPoint Presentation</vt:lpstr>
      <vt:lpstr>1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Big Ice Creams Song</dc:title>
  <dc:creator>Christopher Whitehouse</dc:creator>
  <cp:lastModifiedBy>Christopher Whitehouse</cp:lastModifiedBy>
  <cp:revision>4</cp:revision>
  <dcterms:created xsi:type="dcterms:W3CDTF">2020-05-05T11:35:28Z</dcterms:created>
  <dcterms:modified xsi:type="dcterms:W3CDTF">2020-05-06T11:02:52Z</dcterms:modified>
</cp:coreProperties>
</file>