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01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2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005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69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2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3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9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4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2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95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34AFA-6DBF-4AC7-BE6B-83DBDDBF0C25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A5DEE-45FA-4428-B0AA-6844B790A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.uk/url?sa=i&amp;rct=j&amp;q=&amp;esrc=s&amp;source=images&amp;cd=&amp;cad=rja&amp;uact=8&amp;ved=0ahUKEwi32NXQj4zXAhWIwFQKHaA6CQEQjRwIBw&amp;url=https://www.pinterest.co.uk/kristimc21/halloweenchristmas-cartoons/&amp;psig=AOvVaw2Hz26nJT0mXH25ieT9KCPn&amp;ust=1509032858425156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hyperlink" Target="http://www.google.co.uk/url?sa=i&amp;rct=j&amp;q=&amp;esrc=s&amp;source=images&amp;cd=&amp;cad=rja&amp;uact=8&amp;ved=0ahUKEwjLidDGkIzXAhUqw1QKHW0SDRYQjRwIBw&amp;url=http://clipart-library.com/cartoon-spider-picture.html&amp;psig=AOvVaw2F2WJYs1Na7S30ylT1uGfr&amp;ust=1509033110125734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hyperlink" Target="https://www.google.co.uk/url?sa=i&amp;rct=j&amp;q=&amp;esrc=s&amp;source=images&amp;cd=&amp;cad=rja&amp;uact=8&amp;ved=0ahUKEwjO3K60kIzXAhWiqFQKHV1RDR8QjRwIBw&amp;url=https://openclipart.org/detail/171616/cartoon-witch-silhouette&amp;psig=AOvVaw1NtCoP-Lk8Uae18zBg_9T6&amp;ust=1509033010653582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hyperlink" Target="https://naturaespath.com/2015/11/say-boo-to-the-fl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hyperlink" Target="http://www.google.co.uk/url?sa=i&amp;rct=j&amp;q=&amp;esrc=s&amp;source=images&amp;cd=&amp;cad=rja&amp;uact=8&amp;ved=0ahUKEwjigrH0kIzXAhVDxFQKHWUZBq0QjRwIBw&amp;url=http://www.clker.com/clipart-witch-s-broom.html&amp;psig=AOvVaw0H0WoR6wIbLIm19ykaWpvu&amp;ust=150903320012463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hyperlink" Target="https://www.google.co.uk/url?sa=i&amp;rct=j&amp;q=&amp;esrc=s&amp;source=images&amp;cd=&amp;cad=rja&amp;uact=8&amp;ved=0ahUKEwjul_vakIzXAhWIjFQKHUZ-CLkQjRwIBw&amp;url=https://www.windstarembroidery.com/Details.cfm?ProdID%3D3138&amp;psig=AOvVaw1NC5EKOy_qA8xCZoXN8qRk&amp;ust=150903314598583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808" y="188640"/>
            <a:ext cx="7772400" cy="1470025"/>
          </a:xfrm>
        </p:spPr>
        <p:txBody>
          <a:bodyPr/>
          <a:lstStyle/>
          <a:p>
            <a:r>
              <a:rPr lang="en-GB"/>
              <a:t>Halloween Sensory Pack</a:t>
            </a:r>
            <a:endParaRPr lang="en-GB" dirty="0"/>
          </a:p>
        </p:txBody>
      </p:sp>
      <p:pic>
        <p:nvPicPr>
          <p:cNvPr id="1026" name="Picture 2" descr="Image result for halloween cartoon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03164"/>
            <a:ext cx="2880320" cy="44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0"/>
    </mc:Choice>
    <mc:Fallback xmlns="">
      <p:transition spd="slow" advTm="108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ghtmare Before Christmas - This is Halloween with lyr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62068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5517231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Moving spiders over body</a:t>
            </a:r>
          </a:p>
        </p:txBody>
      </p:sp>
      <p:pic>
        <p:nvPicPr>
          <p:cNvPr id="4098" name="Picture 2" descr="Image result for cartoon spid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0" y="925488"/>
            <a:ext cx="766193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62"/>
    </mc:Choice>
    <mc:Fallback xmlns="">
      <p:transition spd="slow" advTm="1946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4" objId="2"/>
        <p14:stopEvt time="19466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Put A Spell On You - Hocus Pocus (No Dialoug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20688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73073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Dancing with multi-coloured materials.</a:t>
            </a:r>
          </a:p>
        </p:txBody>
      </p:sp>
      <p:pic>
        <p:nvPicPr>
          <p:cNvPr id="3076" name="Picture 4" descr="Image result for cartoon witch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38" y="620688"/>
            <a:ext cx="4855138" cy="49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17"/>
    </mc:Choice>
    <mc:Fallback xmlns="">
      <p:transition spd="slow" advTm="7661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3" objId="2"/>
        <p14:stopEvt time="7500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73073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Draping foil blankets over body.</a:t>
            </a:r>
          </a:p>
        </p:txBody>
      </p:sp>
      <p:pic>
        <p:nvPicPr>
          <p:cNvPr id="2050" name="Picture 2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83495"/>
            <a:ext cx="3848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sney Villains 'Grim Grinning Ghosts'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016" y="58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30"/>
    </mc:Choice>
    <mc:Fallback xmlns="">
      <p:transition spd="slow" advTm="16663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28" objId="3"/>
        <p14:stopEvt time="16663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72567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Brushing with pastry brushes</a:t>
            </a:r>
          </a:p>
        </p:txBody>
      </p:sp>
      <p:pic>
        <p:nvPicPr>
          <p:cNvPr id="6146" name="Picture 2" descr="Image result for cartoon broomstic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57150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lloween Night (Children's Halloween So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76" y="525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86"/>
    </mc:Choice>
    <mc:Fallback xmlns="">
      <p:transition spd="slow" advTm="13838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3" objId="3"/>
        <p14:stopEvt time="13838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72567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Cobweb material over body.</a:t>
            </a:r>
          </a:p>
        </p:txBody>
      </p:sp>
      <p:pic>
        <p:nvPicPr>
          <p:cNvPr id="5122" name="Picture 2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647157" cy="34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sney's Halloween Treat Opening (198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01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40"/>
    </mc:Choice>
    <mc:Fallback xmlns="">
      <p:transition spd="slow" advTm="12704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27" objId="3"/>
        <p14:pauseEvt time="123530" objId="3"/>
        <p14:stopEvt time="127040" objId="3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</Words>
  <Application>Microsoft Office PowerPoint</Application>
  <PresentationFormat>On-screen Show (4:3)</PresentationFormat>
  <Paragraphs>6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Halloween Sensory Pack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TACPAC</dc:title>
  <dc:creator>Pittaway, Charlotte</dc:creator>
  <cp:lastModifiedBy>Jessica Jenkins</cp:lastModifiedBy>
  <cp:revision>5</cp:revision>
  <dcterms:created xsi:type="dcterms:W3CDTF">2017-10-25T15:35:09Z</dcterms:created>
  <dcterms:modified xsi:type="dcterms:W3CDTF">2021-03-23T14:32:15Z</dcterms:modified>
</cp:coreProperties>
</file>