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AFEBD-BA55-1241-7AF7-424C5326E8BD}" v="461" dt="2020-03-23T09:13:43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66974" autoAdjust="0"/>
  </p:normalViewPr>
  <p:slideViewPr>
    <p:cSldViewPr snapToGrid="0">
      <p:cViewPr varScale="1">
        <p:scale>
          <a:sx n="55" d="100"/>
          <a:sy n="55" d="100"/>
        </p:scale>
        <p:origin x="151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45166-3915-464A-A9D4-B0197408DDF5}" type="datetimeFigureOut">
              <a:rPr lang="en-US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EEC4B-B171-47A1-BF0D-7EED32B76F1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4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Drag the day of the week and the taste of the day into the box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Taste and smell </a:t>
            </a:r>
            <a:r>
              <a:rPr lang="en-US">
                <a:cs typeface="Calibri"/>
              </a:rPr>
              <a:t>the orange </a:t>
            </a:r>
            <a:r>
              <a:rPr lang="en-US" dirty="0">
                <a:cs typeface="Calibri"/>
              </a:rPr>
              <a:t>if available.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EC4B-B171-47A1-BF0D-7EED32B76F1E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4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Turn the lights off and make a relaxing setting. Sway body/hands.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EC4B-B171-47A1-BF0D-7EED32B76F1E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67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This slide is suitable for SO, TI, HP, BG and 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EC4B-B171-47A1-BF0D-7EED32B76F1E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82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EC4B-B171-47A1-BF0D-7EED32B76F1E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8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Languages, Literacy </a:t>
            </a:r>
            <a:r>
              <a:rPr lang="en-US"/>
              <a:t>&amp; Communication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EC4B-B171-47A1-BF0D-7EED32B76F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Xq-XdyGeh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B2C5AF-CC83-4246-8090-DD2566ED98A4}"/>
              </a:ext>
            </a:extLst>
          </p:cNvPr>
          <p:cNvSpPr/>
          <p:nvPr/>
        </p:nvSpPr>
        <p:spPr>
          <a:xfrm>
            <a:off x="4914900" y="390525"/>
            <a:ext cx="4895850" cy="38100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clock, drawing&#10;&#10;Description generated with very high confidence">
            <a:extLst>
              <a:ext uri="{FF2B5EF4-FFF2-40B4-BE49-F238E27FC236}">
                <a16:creationId xmlns:a16="http://schemas.microsoft.com/office/drawing/2014/main" id="{28BABBBC-43F6-4ED5-8EEC-DD91D0809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3" y="4605338"/>
            <a:ext cx="2219325" cy="1943100"/>
          </a:xfrm>
          <a:prstGeom prst="rect">
            <a:avLst/>
          </a:prstGeom>
        </p:spPr>
      </p:pic>
      <p:pic>
        <p:nvPicPr>
          <p:cNvPr id="8" name="Picture 8" descr="A picture containing object, clock, black, white&#10;&#10;Description generated with very high confidence">
            <a:extLst>
              <a:ext uri="{FF2B5EF4-FFF2-40B4-BE49-F238E27FC236}">
                <a16:creationId xmlns:a16="http://schemas.microsoft.com/office/drawing/2014/main" id="{351F6122-731F-4BD8-9761-80EF43425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450" y="4719638"/>
            <a:ext cx="1847850" cy="1828800"/>
          </a:xfrm>
          <a:prstGeom prst="rect">
            <a:avLst/>
          </a:prstGeom>
        </p:spPr>
      </p:pic>
      <p:pic>
        <p:nvPicPr>
          <p:cNvPr id="10" name="Picture 10" descr="A picture containing object, clock, drawing, white&#10;&#10;Description generated with very high confidence">
            <a:extLst>
              <a:ext uri="{FF2B5EF4-FFF2-40B4-BE49-F238E27FC236}">
                <a16:creationId xmlns:a16="http://schemas.microsoft.com/office/drawing/2014/main" id="{7BD831F0-586B-4D5C-AEBA-21DD84CF7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300" y="4776788"/>
            <a:ext cx="1895475" cy="1828800"/>
          </a:xfrm>
          <a:prstGeom prst="rect">
            <a:avLst/>
          </a:prstGeom>
        </p:spPr>
      </p:pic>
      <p:pic>
        <p:nvPicPr>
          <p:cNvPr id="12" name="Picture 12" descr="A close up of a clock&#10;&#10;Description generated with high confidence">
            <a:extLst>
              <a:ext uri="{FF2B5EF4-FFF2-40B4-BE49-F238E27FC236}">
                <a16:creationId xmlns:a16="http://schemas.microsoft.com/office/drawing/2014/main" id="{56A312B7-16A1-449C-947B-E4F99F2A11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8938" y="4781550"/>
            <a:ext cx="1885950" cy="1828800"/>
          </a:xfrm>
          <a:prstGeom prst="rect">
            <a:avLst/>
          </a:prstGeom>
        </p:spPr>
      </p:pic>
      <p:pic>
        <p:nvPicPr>
          <p:cNvPr id="14" name="Picture 14" descr="A picture containing object, clock, drawing&#10;&#10;Description generated with very high confidence">
            <a:extLst>
              <a:ext uri="{FF2B5EF4-FFF2-40B4-BE49-F238E27FC236}">
                <a16:creationId xmlns:a16="http://schemas.microsoft.com/office/drawing/2014/main" id="{BF08ED1B-744B-453B-AACF-08C121A64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4925" y="4781550"/>
            <a:ext cx="1771650" cy="1828800"/>
          </a:xfrm>
          <a:prstGeom prst="rect">
            <a:avLst/>
          </a:prstGeom>
        </p:spPr>
      </p:pic>
      <p:pic>
        <p:nvPicPr>
          <p:cNvPr id="16" name="Picture 16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21DF2E5D-01E8-4C67-97F0-7B8BAEDC9F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663" y="566738"/>
            <a:ext cx="1000125" cy="101917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8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C0CD10C-6194-4DB4-B76A-B5460F76D9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2213" y="566738"/>
            <a:ext cx="1000125" cy="101917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20" name="Picture 20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E597A9FF-B111-4EEB-ADC3-D20A1244C5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1638" y="1909763"/>
            <a:ext cx="790575" cy="101917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22" name="Picture 2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E4B5485A-2CF3-431E-8CDF-F50CF186EB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025" y="3195638"/>
            <a:ext cx="1009650" cy="100012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24" name="Picture 24" descr="A picture containing weapon, window&#10;&#10;Description generated with very high confidence">
            <a:extLst>
              <a:ext uri="{FF2B5EF4-FFF2-40B4-BE49-F238E27FC236}">
                <a16:creationId xmlns:a16="http://schemas.microsoft.com/office/drawing/2014/main" id="{61CA868D-DB49-4319-AA58-7DFA39594A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95575" y="3195638"/>
            <a:ext cx="895350" cy="90487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1F243A-9923-41B9-A2B2-2A9CDAD4F0A9}"/>
              </a:ext>
            </a:extLst>
          </p:cNvPr>
          <p:cNvSpPr txBox="1"/>
          <p:nvPr/>
        </p:nvSpPr>
        <p:spPr>
          <a:xfrm>
            <a:off x="4178490" y="5304429"/>
            <a:ext cx="56319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  <a:hlinkClick r:id="rId3"/>
              </a:rPr>
              <a:t>https://www.youtube.com/watch?v=DXq-XdyGehk</a:t>
            </a:r>
            <a:endParaRPr lang="en-US"/>
          </a:p>
        </p:txBody>
      </p:sp>
      <p:pic>
        <p:nvPicPr>
          <p:cNvPr id="10" name="Picture 10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9CDD7364-ECE1-4BC3-A404-9F82DCB92F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84" t="18382" r="35685" b="20588"/>
          <a:stretch/>
        </p:blipFill>
        <p:spPr>
          <a:xfrm>
            <a:off x="3507475" y="701296"/>
            <a:ext cx="7268718" cy="4365029"/>
          </a:xfrm>
          <a:prstGeom prst="rect">
            <a:avLst/>
          </a:prstGeom>
        </p:spPr>
      </p:pic>
      <p:pic>
        <p:nvPicPr>
          <p:cNvPr id="12" name="Picture 12" descr="A picture containing table, game&#10;&#10;Description generated with very high confidence">
            <a:extLst>
              <a:ext uri="{FF2B5EF4-FFF2-40B4-BE49-F238E27FC236}">
                <a16:creationId xmlns:a16="http://schemas.microsoft.com/office/drawing/2014/main" id="{AD9986E3-95CE-4DBB-8AFB-8015C5546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33" y="1605105"/>
            <a:ext cx="2076450" cy="282892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70115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DFF132-F8BF-4F1C-99AF-54A480FFFFEF}"/>
              </a:ext>
            </a:extLst>
          </p:cNvPr>
          <p:cNvSpPr/>
          <p:nvPr/>
        </p:nvSpPr>
        <p:spPr>
          <a:xfrm>
            <a:off x="3432413" y="276368"/>
            <a:ext cx="5106535" cy="4014715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D48B62-9504-433C-A8E6-4B1860676EB0}"/>
              </a:ext>
            </a:extLst>
          </p:cNvPr>
          <p:cNvSpPr txBox="1"/>
          <p:nvPr/>
        </p:nvSpPr>
        <p:spPr>
          <a:xfrm>
            <a:off x="391236" y="51633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HP, TI, SO, BS and BG- Drag the red items into the box</a:t>
            </a:r>
          </a:p>
        </p:txBody>
      </p:sp>
      <p:pic>
        <p:nvPicPr>
          <p:cNvPr id="12" name="Picture 9" descr="An orange cut in half&#10;&#10;Description generated with very high confidence">
            <a:extLst>
              <a:ext uri="{FF2B5EF4-FFF2-40B4-BE49-F238E27FC236}">
                <a16:creationId xmlns:a16="http://schemas.microsoft.com/office/drawing/2014/main" id="{CC625515-D6C2-4E63-AADC-2307D4D8B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21" y="4561195"/>
            <a:ext cx="2743200" cy="2057400"/>
          </a:xfrm>
          <a:prstGeom prst="rect">
            <a:avLst/>
          </a:prstGeom>
        </p:spPr>
      </p:pic>
      <p:pic>
        <p:nvPicPr>
          <p:cNvPr id="13" name="Picture 13" descr="A glass of orange juice&#10;&#10;Description generated with high confidence">
            <a:extLst>
              <a:ext uri="{FF2B5EF4-FFF2-40B4-BE49-F238E27FC236}">
                <a16:creationId xmlns:a16="http://schemas.microsoft.com/office/drawing/2014/main" id="{33F74467-9674-42E1-9838-4352B783D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579" y="4684491"/>
            <a:ext cx="3300483" cy="1856302"/>
          </a:xfrm>
          <a:prstGeom prst="rect">
            <a:avLst/>
          </a:prstGeom>
        </p:spPr>
      </p:pic>
      <p:pic>
        <p:nvPicPr>
          <p:cNvPr id="15" name="Picture 15" descr="A picture containing game, basketball, ball&#10;&#10;Description generated with very high confidence">
            <a:extLst>
              <a:ext uri="{FF2B5EF4-FFF2-40B4-BE49-F238E27FC236}">
                <a16:creationId xmlns:a16="http://schemas.microsoft.com/office/drawing/2014/main" id="{75939757-95F8-437F-B923-4DE64CA5A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400" y="4639100"/>
            <a:ext cx="2094932" cy="20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2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DFF132-F8BF-4F1C-99AF-54A480FFFFEF}"/>
              </a:ext>
            </a:extLst>
          </p:cNvPr>
          <p:cNvSpPr/>
          <p:nvPr/>
        </p:nvSpPr>
        <p:spPr>
          <a:xfrm>
            <a:off x="3432413" y="276368"/>
            <a:ext cx="5106535" cy="4014715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D48B62-9504-433C-A8E6-4B1860676EB0}"/>
              </a:ext>
            </a:extLst>
          </p:cNvPr>
          <p:cNvSpPr txBox="1"/>
          <p:nvPr/>
        </p:nvSpPr>
        <p:spPr>
          <a:xfrm>
            <a:off x="391236" y="51633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ML, AM and JM- Drag the red items into the box</a:t>
            </a:r>
          </a:p>
        </p:txBody>
      </p:sp>
      <p:pic>
        <p:nvPicPr>
          <p:cNvPr id="12" name="Picture 9" descr="An orange cut in half&#10;&#10;Description generated with very high confidence">
            <a:extLst>
              <a:ext uri="{FF2B5EF4-FFF2-40B4-BE49-F238E27FC236}">
                <a16:creationId xmlns:a16="http://schemas.microsoft.com/office/drawing/2014/main" id="{CC625515-D6C2-4E63-AADC-2307D4D8B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21" y="4561195"/>
            <a:ext cx="2743200" cy="2057400"/>
          </a:xfrm>
          <a:prstGeom prst="rect">
            <a:avLst/>
          </a:prstGeom>
        </p:spPr>
      </p:pic>
      <p:pic>
        <p:nvPicPr>
          <p:cNvPr id="13" name="Picture 13" descr="A glass of orange juice&#10;&#10;Description generated with high confidence">
            <a:extLst>
              <a:ext uri="{FF2B5EF4-FFF2-40B4-BE49-F238E27FC236}">
                <a16:creationId xmlns:a16="http://schemas.microsoft.com/office/drawing/2014/main" id="{33F74467-9674-42E1-9838-4352B783D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0101" y="2330253"/>
            <a:ext cx="3300483" cy="1856302"/>
          </a:xfrm>
          <a:prstGeom prst="rect">
            <a:avLst/>
          </a:prstGeom>
        </p:spPr>
      </p:pic>
      <p:pic>
        <p:nvPicPr>
          <p:cNvPr id="15" name="Picture 15" descr="A picture containing game, basketball, ball&#10;&#10;Description generated with very high confidence">
            <a:extLst>
              <a:ext uri="{FF2B5EF4-FFF2-40B4-BE49-F238E27FC236}">
                <a16:creationId xmlns:a16="http://schemas.microsoft.com/office/drawing/2014/main" id="{75939757-95F8-437F-B923-4DE64CA5A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534" y="4559488"/>
            <a:ext cx="2094932" cy="2072186"/>
          </a:xfrm>
          <a:prstGeom prst="rect">
            <a:avLst/>
          </a:prstGeom>
        </p:spPr>
      </p:pic>
      <p:pic>
        <p:nvPicPr>
          <p:cNvPr id="3" name="Picture 6" descr="A green apple&#10;&#10;Description generated with high confidence">
            <a:extLst>
              <a:ext uri="{FF2B5EF4-FFF2-40B4-BE49-F238E27FC236}">
                <a16:creationId xmlns:a16="http://schemas.microsoft.com/office/drawing/2014/main" id="{EEE4FCCF-477A-4ADF-BF1B-6ECD6CED2F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929" r="-415" b="-625"/>
          <a:stretch/>
        </p:blipFill>
        <p:spPr>
          <a:xfrm>
            <a:off x="3359624" y="4452335"/>
            <a:ext cx="2116850" cy="2241002"/>
          </a:xfrm>
          <a:prstGeom prst="rect">
            <a:avLst/>
          </a:prstGeom>
        </p:spPr>
      </p:pic>
      <p:pic>
        <p:nvPicPr>
          <p:cNvPr id="5" name="Picture 4" descr="A red apple sitting on a table&#10;&#10;Description generated with high confidence">
            <a:extLst>
              <a:ext uri="{FF2B5EF4-FFF2-40B4-BE49-F238E27FC236}">
                <a16:creationId xmlns:a16="http://schemas.microsoft.com/office/drawing/2014/main" id="{887841A1-95FC-4A3D-AA3D-A09CDC5A2B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0549" y="4604982"/>
            <a:ext cx="2106305" cy="210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6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8DE9-BE70-49B9-A427-B2A167613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35" y="1460254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u="sng" dirty="0">
                <a:cs typeface="Calibri Light"/>
              </a:rPr>
              <a:t>Literacy</a:t>
            </a:r>
            <a:br>
              <a:rPr lang="en-US" sz="3200" dirty="0">
                <a:cs typeface="Calibri Light"/>
              </a:rPr>
            </a:br>
            <a:r>
              <a:rPr lang="en-US" sz="3200" dirty="0">
                <a:cs typeface="Calibri Light"/>
              </a:rPr>
              <a:t>Open up paint pad- time to do some mark making (use Orange paint) (Literacy)</a:t>
            </a:r>
            <a:br>
              <a:rPr lang="en-US" sz="3200" dirty="0">
                <a:cs typeface="Calibri Light"/>
              </a:rPr>
            </a:br>
            <a:br>
              <a:rPr lang="en-US" sz="3200" dirty="0">
                <a:cs typeface="Calibri Light"/>
              </a:rPr>
            </a:br>
            <a:r>
              <a:rPr lang="en-US" sz="3200" dirty="0">
                <a:cs typeface="Calibri Light"/>
              </a:rPr>
              <a:t>ML- write 'Tuesday'</a:t>
            </a:r>
            <a:br>
              <a:rPr lang="en-US" sz="3200" dirty="0">
                <a:cs typeface="Calibri Light"/>
              </a:rPr>
            </a:br>
            <a:r>
              <a:rPr lang="en-US" sz="3200" dirty="0">
                <a:cs typeface="Calibri Light"/>
              </a:rPr>
              <a:t>JM- overwrite 'Tuesday'</a:t>
            </a:r>
            <a:br>
              <a:rPr lang="en-US" sz="3200" dirty="0">
                <a:cs typeface="Calibri Light"/>
              </a:rPr>
            </a:br>
            <a:r>
              <a:rPr lang="en-US" sz="3200" dirty="0">
                <a:cs typeface="Calibri Light"/>
              </a:rPr>
              <a:t>All other pupils to freely mark make</a:t>
            </a:r>
          </a:p>
        </p:txBody>
      </p:sp>
      <p:pic>
        <p:nvPicPr>
          <p:cNvPr id="4" name="Picture 4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BE3476C7-34AE-4335-9F49-F0AAEE199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4" t="22059" r="30290" b="7353"/>
          <a:stretch/>
        </p:blipFill>
        <p:spPr>
          <a:xfrm>
            <a:off x="6631572" y="3099995"/>
            <a:ext cx="5324019" cy="343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83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104</Words>
  <Application>Microsoft Office PowerPoint</Application>
  <PresentationFormat>Widescreen</PresentationFormat>
  <Paragraphs>15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Literacy Open up paint pad- time to do some mark making (use Orange paint) (Literacy)  ML- write 'Tuesday' JM- overwrite 'Tuesday' All other pupils to freely mark make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Taylor</dc:creator>
  <cp:lastModifiedBy>Lloyd Taylor</cp:lastModifiedBy>
  <cp:revision>225</cp:revision>
  <dcterms:created xsi:type="dcterms:W3CDTF">2020-03-23T08:35:44Z</dcterms:created>
  <dcterms:modified xsi:type="dcterms:W3CDTF">2020-03-23T09:52:33Z</dcterms:modified>
</cp:coreProperties>
</file>