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65" r:id="rId9"/>
    <p:sldId id="263" r:id="rId10"/>
    <p:sldId id="266" r:id="rId11"/>
    <p:sldId id="264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82D30-82EB-4B67-B354-D2EFF3E643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DC55D8-8319-428F-9137-F2CA3275C4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AA303-A137-48DB-8B7D-9D8344C5B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EA8A8-F891-4477-9A3A-E6E75B1FE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7D739-2E8B-41D5-889F-DC38497FF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80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4216A-D88D-4A9C-A1F8-C4A0E1936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0745E9-8CEA-449C-8963-C75E4BF98C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F0653-7AAC-4040-8349-5CF312B14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E1002-71B7-4489-B71C-EBAD68C08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314C9-F804-4C63-B220-F62060DCC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08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5BC956-7435-470B-BCB8-3FEBB4B75B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5D822C-4FB7-41CB-94FB-69771464C1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3A6B8-BD58-418E-95B7-E78BEC166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A1652-8DEF-4D22-9876-F9C74EC37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0DB83-2178-4C19-99CA-8D76DE301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864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F23B8-EB89-4BAE-BB62-5C9755D8F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EEC0D-8D36-4E15-9877-CE35822B5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DB6CA-0CDD-4A22-8D76-C26B055C8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F7FA9-4252-4DCA-9657-22D00DA06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3EB75-6839-4D0B-9DF3-ECB96B97B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053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155B2-4BBE-4305-937A-90B97E1E6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441784-5D9E-4055-ADDE-02765901E9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FF053-FEED-4BF6-BB27-15D564517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45C6FF-251E-40D0-8B47-D76B8E1B2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0F438-FA2B-4E86-AE3F-B6A886070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774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0F8BE-5DB8-4B4C-AEDB-E2152279A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6746C-D4C7-431C-9A16-25EB65DCD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DED914-FFAD-4B08-8AFF-65E3F264A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4520F-DFEF-45C3-BA51-BDEB7DBF0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553CCF-63DE-4B94-8790-EAE2CF3BE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E64332-0D07-45B5-932B-D96816362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326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7DBDF-E14D-4B13-9BF4-E051C40AC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CDC197-BB6F-4699-84FF-7EE9D70CE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658063-8D5B-4BAB-B543-5EA75C1BE1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DFA7EF-8E1A-49E3-92E8-31E7EC86B3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8D7BE6-1FE1-44C3-BB8E-2BE031E22C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C9E422-727D-4748-B047-451E6493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4F05C3-3A96-4788-A9AC-13F9C2B4B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C96A9E-0308-41A4-B813-183AD224C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89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9B395-3592-44F5-89EE-F5F139731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2FCBAA-72E6-4398-8337-F1C01CAE7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DC62CD-3F66-4A0F-B998-41842923B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C43A15-02FC-46E5-AE72-7B8BFF47B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993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C516EF-114E-42D7-BE11-D2E4F300F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AA3183-A00F-474C-96A6-1F209A043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7707B1-8E35-41D9-84CF-A618809A2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051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F84F7-6E1C-4796-87A2-34BCF2E63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1B747-709E-4F17-920C-198406451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4A6009-B8A7-4F70-8948-130056653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F7D632-6CC5-4970-9413-037357426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C0958F-399A-45D7-8EFE-A1FA9DDAD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F9336C-E2F6-412E-BDB6-A2CD261EA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051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6F22B-8487-47AB-94A8-B9389749A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2B5E7D-6E35-4D61-89B2-14B588EF67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6D186C-9961-433D-9D4E-D1B090F86A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F040ED-F449-4DD4-AC59-532A83182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20B9F-9346-4C73-8AFA-DA776F623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31D028-FFCE-47B6-826F-94104ABAB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107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076515-5C94-4EF9-9B0F-61F446245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A6BBB4-DE30-49E9-94EB-AA721D270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25810-EE94-4E5C-8990-77099D6579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92E42-94D9-435D-AF1D-8C62BF75901E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88B014-C287-49E0-948D-15131BFC62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1B70E-7C9A-4CC5-9293-91D6888765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842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DB008-F729-4E19-82BB-FDFFC122FA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4466"/>
            <a:ext cx="9144000" cy="2387600"/>
          </a:xfrm>
        </p:spPr>
        <p:txBody>
          <a:bodyPr>
            <a:normAutofit/>
          </a:bodyPr>
          <a:lstStyle/>
          <a:p>
            <a:r>
              <a:rPr lang="en-GB" dirty="0"/>
              <a:t>5 Little Fish Song</a:t>
            </a:r>
            <a:br>
              <a:rPr lang="en-GB" dirty="0"/>
            </a:br>
            <a:r>
              <a:rPr lang="en-GB" sz="3200" dirty="0"/>
              <a:t>To the tune of ’10 green bottles’</a:t>
            </a:r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F99F26D-1C29-4B1B-958F-63CBFE4C826A}"/>
              </a:ext>
            </a:extLst>
          </p:cNvPr>
          <p:cNvGrpSpPr/>
          <p:nvPr/>
        </p:nvGrpSpPr>
        <p:grpSpPr>
          <a:xfrm>
            <a:off x="2523345" y="3485524"/>
            <a:ext cx="7551833" cy="2926028"/>
            <a:chOff x="1734780" y="580570"/>
            <a:chExt cx="8793556" cy="3543494"/>
          </a:xfrm>
        </p:grpSpPr>
        <p:pic>
          <p:nvPicPr>
            <p:cNvPr id="11" name="Picture 4" descr="Free Cartoon Fish Png, Download Free Clip Art, Free Clip Art on ...">
              <a:extLst>
                <a:ext uri="{FF2B5EF4-FFF2-40B4-BE49-F238E27FC236}">
                  <a16:creationId xmlns:a16="http://schemas.microsoft.com/office/drawing/2014/main" id="{B2C4A830-0D5D-4FEA-8CD8-771032EC79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4910" y="580570"/>
              <a:ext cx="2647950" cy="1724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ish clipart cartoon, Fish cartoon Transparent FREE for download ...">
              <a:extLst>
                <a:ext uri="{FF2B5EF4-FFF2-40B4-BE49-F238E27FC236}">
                  <a16:creationId xmlns:a16="http://schemas.microsoft.com/office/drawing/2014/main" id="{4A66164F-6186-4B95-BA06-B09846F1E60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0385" y="598867"/>
              <a:ext cx="2647951" cy="18148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8" descr="Clownfish clown fish cartoon clipart - WikiClipArt">
              <a:extLst>
                <a:ext uri="{FF2B5EF4-FFF2-40B4-BE49-F238E27FC236}">
                  <a16:creationId xmlns:a16="http://schemas.microsoft.com/office/drawing/2014/main" id="{E313D2B4-2C34-4846-B4A5-5B362572F42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4780" y="580570"/>
              <a:ext cx="2305375" cy="15538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10" descr="Fish happy cartoon icon image Royalty Free Vector Image">
              <a:extLst>
                <a:ext uri="{FF2B5EF4-FFF2-40B4-BE49-F238E27FC236}">
                  <a16:creationId xmlns:a16="http://schemas.microsoft.com/office/drawing/2014/main" id="{B5B62B4F-F6F6-454E-9DEF-A370C2EA3EC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980" b="21769"/>
            <a:stretch/>
          </p:blipFill>
          <p:spPr bwMode="auto">
            <a:xfrm>
              <a:off x="2908379" y="2408567"/>
              <a:ext cx="2806473" cy="1516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12" descr="Yellow Fish Cartoon Vector Clipart image - Free stock photo ...">
              <a:extLst>
                <a:ext uri="{FF2B5EF4-FFF2-40B4-BE49-F238E27FC236}">
                  <a16:creationId xmlns:a16="http://schemas.microsoft.com/office/drawing/2014/main" id="{69B77D86-9305-470B-9079-91B9A03118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5430" y="2304595"/>
              <a:ext cx="2069646" cy="1819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52243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AD491A3-C4B7-42A1-9304-E54E3422F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0677" y="896354"/>
            <a:ext cx="4299857" cy="5065291"/>
          </a:xfrm>
        </p:spPr>
        <p:txBody>
          <a:bodyPr>
            <a:normAutofit/>
          </a:bodyPr>
          <a:lstStyle/>
          <a:p>
            <a:pPr algn="ctr"/>
            <a:r>
              <a:rPr lang="en-GB" sz="25000" dirty="0">
                <a:solidFill>
                  <a:srgbClr val="002060"/>
                </a:solidFill>
              </a:rPr>
              <a:t>1</a:t>
            </a:r>
          </a:p>
        </p:txBody>
      </p:sp>
      <p:pic>
        <p:nvPicPr>
          <p:cNvPr id="9" name="Picture 8" descr="Clownfish clown fish cartoon clipart - WikiClipArt">
            <a:extLst>
              <a:ext uri="{FF2B5EF4-FFF2-40B4-BE49-F238E27FC236}">
                <a16:creationId xmlns:a16="http://schemas.microsoft.com/office/drawing/2014/main" id="{85C33CC0-57C4-41C5-98AD-006CC2581D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839" y="1976909"/>
            <a:ext cx="3750753" cy="2527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6238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2C95898-E2AB-4768-A85B-367988F76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667" y="-472005"/>
            <a:ext cx="10515600" cy="5905046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1 little fish swimming straight for home,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1 little fish swimming straight for home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this little fish decided not to roam,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1 little fish swimming straight for home.</a:t>
            </a:r>
          </a:p>
        </p:txBody>
      </p:sp>
      <p:pic>
        <p:nvPicPr>
          <p:cNvPr id="6" name="Picture 5" descr="Clownfish clown fish cartoon clipart - WikiClipArt">
            <a:extLst>
              <a:ext uri="{FF2B5EF4-FFF2-40B4-BE49-F238E27FC236}">
                <a16:creationId xmlns:a16="http://schemas.microsoft.com/office/drawing/2014/main" id="{59835061-90F7-4C3F-9250-68A22486FE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510" y="4494713"/>
            <a:ext cx="2784387" cy="1876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2584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900E994-8637-4707-9D25-170995FA8707}"/>
              </a:ext>
            </a:extLst>
          </p:cNvPr>
          <p:cNvGrpSpPr/>
          <p:nvPr/>
        </p:nvGrpSpPr>
        <p:grpSpPr>
          <a:xfrm>
            <a:off x="1343608" y="1485638"/>
            <a:ext cx="10192434" cy="4709887"/>
            <a:chOff x="1734780" y="580570"/>
            <a:chExt cx="8793556" cy="3543494"/>
          </a:xfrm>
        </p:grpSpPr>
        <p:pic>
          <p:nvPicPr>
            <p:cNvPr id="3" name="Picture 4" descr="Free Cartoon Fish Png, Download Free Clip Art, Free Clip Art on ...">
              <a:extLst>
                <a:ext uri="{FF2B5EF4-FFF2-40B4-BE49-F238E27FC236}">
                  <a16:creationId xmlns:a16="http://schemas.microsoft.com/office/drawing/2014/main" id="{9303E591-6EFC-471C-AE72-AC06ED3AF3F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4910" y="580570"/>
              <a:ext cx="2647950" cy="1724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6" descr="Fish clipart cartoon, Fish cartoon Transparent FREE for download ...">
              <a:extLst>
                <a:ext uri="{FF2B5EF4-FFF2-40B4-BE49-F238E27FC236}">
                  <a16:creationId xmlns:a16="http://schemas.microsoft.com/office/drawing/2014/main" id="{4F42640B-F8FC-47FF-877B-B56DB4E8EF6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0385" y="598867"/>
              <a:ext cx="2647951" cy="18148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8" descr="Clownfish clown fish cartoon clipart - WikiClipArt">
              <a:extLst>
                <a:ext uri="{FF2B5EF4-FFF2-40B4-BE49-F238E27FC236}">
                  <a16:creationId xmlns:a16="http://schemas.microsoft.com/office/drawing/2014/main" id="{BB5EB319-B9E9-4AFB-993F-0B6B423BAA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4780" y="580570"/>
              <a:ext cx="2305375" cy="15538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10" descr="Fish happy cartoon icon image Royalty Free Vector Image">
              <a:extLst>
                <a:ext uri="{FF2B5EF4-FFF2-40B4-BE49-F238E27FC236}">
                  <a16:creationId xmlns:a16="http://schemas.microsoft.com/office/drawing/2014/main" id="{ADE52930-25B3-4ED6-8B70-908FA2B92B1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980" b="21769"/>
            <a:stretch/>
          </p:blipFill>
          <p:spPr bwMode="auto">
            <a:xfrm>
              <a:off x="2908379" y="2408567"/>
              <a:ext cx="2806473" cy="1516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12" descr="Yellow Fish Cartoon Vector Clipart image - Free stock photo ...">
              <a:extLst>
                <a:ext uri="{FF2B5EF4-FFF2-40B4-BE49-F238E27FC236}">
                  <a16:creationId xmlns:a16="http://schemas.microsoft.com/office/drawing/2014/main" id="{FDCF0D01-BB45-4CE5-AA21-CCDB8EFEB5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5430" y="2304595"/>
              <a:ext cx="2069646" cy="1819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17021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BE161DF5-D30F-4CDC-8815-05226E2D6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8957" y="3919473"/>
            <a:ext cx="4299857" cy="3533128"/>
          </a:xfrm>
        </p:spPr>
        <p:txBody>
          <a:bodyPr>
            <a:normAutofit/>
          </a:bodyPr>
          <a:lstStyle/>
          <a:p>
            <a:pPr algn="ctr"/>
            <a:r>
              <a:rPr lang="en-GB" sz="25000" dirty="0">
                <a:solidFill>
                  <a:srgbClr val="002060"/>
                </a:solidFill>
              </a:rPr>
              <a:t>5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0B8294E-65BC-45BD-885C-CD45E7A05DE0}"/>
              </a:ext>
            </a:extLst>
          </p:cNvPr>
          <p:cNvGrpSpPr/>
          <p:nvPr/>
        </p:nvGrpSpPr>
        <p:grpSpPr>
          <a:xfrm>
            <a:off x="1734780" y="580570"/>
            <a:ext cx="8793556" cy="3543494"/>
            <a:chOff x="1734780" y="580570"/>
            <a:chExt cx="8793556" cy="3543494"/>
          </a:xfrm>
        </p:grpSpPr>
        <p:pic>
          <p:nvPicPr>
            <p:cNvPr id="1028" name="Picture 4" descr="Free Cartoon Fish Png, Download Free Clip Art, Free Clip Art on ...">
              <a:extLst>
                <a:ext uri="{FF2B5EF4-FFF2-40B4-BE49-F238E27FC236}">
                  <a16:creationId xmlns:a16="http://schemas.microsoft.com/office/drawing/2014/main" id="{0E7B6CB6-5653-4FFA-8B48-2854D79522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4910" y="580570"/>
              <a:ext cx="2647950" cy="1724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6" descr="Fish clipart cartoon, Fish cartoon Transparent FREE for download ...">
              <a:extLst>
                <a:ext uri="{FF2B5EF4-FFF2-40B4-BE49-F238E27FC236}">
                  <a16:creationId xmlns:a16="http://schemas.microsoft.com/office/drawing/2014/main" id="{CA80B907-FEF4-41EF-B21E-09296A4092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0385" y="598867"/>
              <a:ext cx="2647951" cy="18148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Clownfish clown fish cartoon clipart - WikiClipArt">
              <a:extLst>
                <a:ext uri="{FF2B5EF4-FFF2-40B4-BE49-F238E27FC236}">
                  <a16:creationId xmlns:a16="http://schemas.microsoft.com/office/drawing/2014/main" id="{93CDA712-D8B9-496A-9D2A-5A11F2EA715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4780" y="580570"/>
              <a:ext cx="2305375" cy="15538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10" descr="Fish happy cartoon icon image Royalty Free Vector Image">
              <a:extLst>
                <a:ext uri="{FF2B5EF4-FFF2-40B4-BE49-F238E27FC236}">
                  <a16:creationId xmlns:a16="http://schemas.microsoft.com/office/drawing/2014/main" id="{416C1B03-4906-44E6-B8C9-B022781A93E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980" b="21769"/>
            <a:stretch/>
          </p:blipFill>
          <p:spPr bwMode="auto">
            <a:xfrm>
              <a:off x="2908379" y="2408567"/>
              <a:ext cx="2806473" cy="1516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12" descr="Yellow Fish Cartoon Vector Clipart image - Free stock photo ...">
              <a:extLst>
                <a:ext uri="{FF2B5EF4-FFF2-40B4-BE49-F238E27FC236}">
                  <a16:creationId xmlns:a16="http://schemas.microsoft.com/office/drawing/2014/main" id="{6B3696A4-E5B3-4F22-B2C0-D1BC9F1ECC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5430" y="2304595"/>
              <a:ext cx="2069646" cy="1819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57552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01120-03E8-4F6E-BCB0-E7CB8494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667" y="-472005"/>
            <a:ext cx="10515600" cy="5905046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5 little fish swimming by the shore,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5 little fish swimming by the shore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but one little fish got accidently caught,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how many fish are swimming by the shore?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0FDE7A5-FD59-4A63-BEFE-DB9A8D5CDC13}"/>
              </a:ext>
            </a:extLst>
          </p:cNvPr>
          <p:cNvGrpSpPr/>
          <p:nvPr/>
        </p:nvGrpSpPr>
        <p:grpSpPr>
          <a:xfrm>
            <a:off x="3473041" y="4219662"/>
            <a:ext cx="5083881" cy="1984871"/>
            <a:chOff x="1734780" y="580570"/>
            <a:chExt cx="8793556" cy="3543494"/>
          </a:xfrm>
        </p:grpSpPr>
        <p:pic>
          <p:nvPicPr>
            <p:cNvPr id="10" name="Picture 4" descr="Free Cartoon Fish Png, Download Free Clip Art, Free Clip Art on ...">
              <a:extLst>
                <a:ext uri="{FF2B5EF4-FFF2-40B4-BE49-F238E27FC236}">
                  <a16:creationId xmlns:a16="http://schemas.microsoft.com/office/drawing/2014/main" id="{B8EB74B1-00BF-40E9-B441-19B35E99FA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4910" y="580570"/>
              <a:ext cx="2647950" cy="1724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6" descr="Fish clipart cartoon, Fish cartoon Transparent FREE for download ...">
              <a:extLst>
                <a:ext uri="{FF2B5EF4-FFF2-40B4-BE49-F238E27FC236}">
                  <a16:creationId xmlns:a16="http://schemas.microsoft.com/office/drawing/2014/main" id="{A8914D82-51EA-4AAD-BF95-C7159FB8F1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0385" y="598867"/>
              <a:ext cx="2647951" cy="18148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8" descr="Clownfish clown fish cartoon clipart - WikiClipArt">
              <a:extLst>
                <a:ext uri="{FF2B5EF4-FFF2-40B4-BE49-F238E27FC236}">
                  <a16:creationId xmlns:a16="http://schemas.microsoft.com/office/drawing/2014/main" id="{1CA7D8D7-9777-4F97-BA72-2350D0D965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4780" y="580570"/>
              <a:ext cx="2305375" cy="15538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0" descr="Fish happy cartoon icon image Royalty Free Vector Image">
              <a:extLst>
                <a:ext uri="{FF2B5EF4-FFF2-40B4-BE49-F238E27FC236}">
                  <a16:creationId xmlns:a16="http://schemas.microsoft.com/office/drawing/2014/main" id="{C3157FBD-83DC-4351-ADEF-006E7F5F0A9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980" b="21769"/>
            <a:stretch/>
          </p:blipFill>
          <p:spPr bwMode="auto">
            <a:xfrm>
              <a:off x="2908379" y="2408567"/>
              <a:ext cx="2806473" cy="1516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12" descr="Yellow Fish Cartoon Vector Clipart image - Free stock photo ...">
              <a:extLst>
                <a:ext uri="{FF2B5EF4-FFF2-40B4-BE49-F238E27FC236}">
                  <a16:creationId xmlns:a16="http://schemas.microsoft.com/office/drawing/2014/main" id="{8E16AF70-E08B-42EA-8E5A-87DD84BFCF0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5430" y="2304595"/>
              <a:ext cx="2069646" cy="1819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27205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DFC1208-6031-407A-89DC-22D625856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2143" y="1077825"/>
            <a:ext cx="4299857" cy="5065291"/>
          </a:xfrm>
        </p:spPr>
        <p:txBody>
          <a:bodyPr>
            <a:normAutofit/>
          </a:bodyPr>
          <a:lstStyle/>
          <a:p>
            <a:pPr algn="ctr"/>
            <a:r>
              <a:rPr lang="en-GB" sz="25000" dirty="0">
                <a:solidFill>
                  <a:srgbClr val="002060"/>
                </a:solidFill>
              </a:rPr>
              <a:t>4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449D672-3417-4C90-AB74-BF0BA0AE9012}"/>
              </a:ext>
            </a:extLst>
          </p:cNvPr>
          <p:cNvGrpSpPr/>
          <p:nvPr/>
        </p:nvGrpSpPr>
        <p:grpSpPr>
          <a:xfrm>
            <a:off x="1368046" y="1270772"/>
            <a:ext cx="6157475" cy="3779991"/>
            <a:chOff x="873095" y="1077825"/>
            <a:chExt cx="6157475" cy="3779991"/>
          </a:xfrm>
        </p:grpSpPr>
        <p:pic>
          <p:nvPicPr>
            <p:cNvPr id="8" name="Picture 4" descr="Free Cartoon Fish Png, Download Free Clip Art, Free Clip Art on ...">
              <a:extLst>
                <a:ext uri="{FF2B5EF4-FFF2-40B4-BE49-F238E27FC236}">
                  <a16:creationId xmlns:a16="http://schemas.microsoft.com/office/drawing/2014/main" id="{9E677190-3B06-4DEA-AC8F-6E58428064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2620" y="1177730"/>
              <a:ext cx="2647950" cy="1724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6" descr="Fish clipart cartoon, Fish cartoon Transparent FREE for download ...">
              <a:extLst>
                <a:ext uri="{FF2B5EF4-FFF2-40B4-BE49-F238E27FC236}">
                  <a16:creationId xmlns:a16="http://schemas.microsoft.com/office/drawing/2014/main" id="{5A18CC80-477E-4172-BC43-E0C6CF40BB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3095" y="3042942"/>
              <a:ext cx="2647951" cy="18148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8" descr="Clownfish clown fish cartoon clipart - WikiClipArt">
              <a:extLst>
                <a:ext uri="{FF2B5EF4-FFF2-40B4-BE49-F238E27FC236}">
                  <a16:creationId xmlns:a16="http://schemas.microsoft.com/office/drawing/2014/main" id="{AD1DFE52-E7E3-49E9-BC04-6836A90F5A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4382" y="1077825"/>
              <a:ext cx="2305375" cy="15538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0" descr="Fish happy cartoon icon image Royalty Free Vector Image">
              <a:extLst>
                <a:ext uri="{FF2B5EF4-FFF2-40B4-BE49-F238E27FC236}">
                  <a16:creationId xmlns:a16="http://schemas.microsoft.com/office/drawing/2014/main" id="{A830868F-DAB2-46AF-8A45-3B8E97A11A0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980" b="21769"/>
            <a:stretch/>
          </p:blipFill>
          <p:spPr bwMode="auto">
            <a:xfrm>
              <a:off x="4168011" y="3341736"/>
              <a:ext cx="2806473" cy="1516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54454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C9521CCF-DFE3-42C4-BC65-F5A5FA4A9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667" y="-472005"/>
            <a:ext cx="10515600" cy="5905046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4 little fish swimming by the shore,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4 little fish swimming by the shore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but one little fish got accidently caught,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how many fish are swimming by the shore?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B080797-8127-4B25-80DA-6BAE5DB005D2}"/>
              </a:ext>
            </a:extLst>
          </p:cNvPr>
          <p:cNvGrpSpPr/>
          <p:nvPr/>
        </p:nvGrpSpPr>
        <p:grpSpPr>
          <a:xfrm>
            <a:off x="3691156" y="4462943"/>
            <a:ext cx="3213580" cy="1451886"/>
            <a:chOff x="873095" y="1077825"/>
            <a:chExt cx="6157475" cy="3779991"/>
          </a:xfrm>
        </p:grpSpPr>
        <p:pic>
          <p:nvPicPr>
            <p:cNvPr id="11" name="Picture 4" descr="Free Cartoon Fish Png, Download Free Clip Art, Free Clip Art on ...">
              <a:extLst>
                <a:ext uri="{FF2B5EF4-FFF2-40B4-BE49-F238E27FC236}">
                  <a16:creationId xmlns:a16="http://schemas.microsoft.com/office/drawing/2014/main" id="{7B72A0A3-B76E-4922-B2CF-B2D5756E64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2620" y="1177730"/>
              <a:ext cx="2647950" cy="1724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ish clipart cartoon, Fish cartoon Transparent FREE for download ...">
              <a:extLst>
                <a:ext uri="{FF2B5EF4-FFF2-40B4-BE49-F238E27FC236}">
                  <a16:creationId xmlns:a16="http://schemas.microsoft.com/office/drawing/2014/main" id="{194A6034-88DB-4C59-AB2E-C06591ED05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3095" y="3042942"/>
              <a:ext cx="2647951" cy="18148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8" descr="Clownfish clown fish cartoon clipart - WikiClipArt">
              <a:extLst>
                <a:ext uri="{FF2B5EF4-FFF2-40B4-BE49-F238E27FC236}">
                  <a16:creationId xmlns:a16="http://schemas.microsoft.com/office/drawing/2014/main" id="{DA353EFE-BC03-4D4A-BFFF-7642EC40B4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4382" y="1077825"/>
              <a:ext cx="2305375" cy="15538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10" descr="Fish happy cartoon icon image Royalty Free Vector Image">
              <a:extLst>
                <a:ext uri="{FF2B5EF4-FFF2-40B4-BE49-F238E27FC236}">
                  <a16:creationId xmlns:a16="http://schemas.microsoft.com/office/drawing/2014/main" id="{F31CBBFA-3998-4C6C-97E1-F6136A99C8D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980" b="21769"/>
            <a:stretch/>
          </p:blipFill>
          <p:spPr bwMode="auto">
            <a:xfrm>
              <a:off x="4168011" y="3341736"/>
              <a:ext cx="2806473" cy="1516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80826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0A939B5-10F4-43B9-9AE5-02F68648D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173" y="917134"/>
            <a:ext cx="4299857" cy="5065291"/>
          </a:xfrm>
        </p:spPr>
        <p:txBody>
          <a:bodyPr>
            <a:normAutofit/>
          </a:bodyPr>
          <a:lstStyle/>
          <a:p>
            <a:pPr algn="ctr"/>
            <a:r>
              <a:rPr lang="en-GB" sz="25000" dirty="0">
                <a:solidFill>
                  <a:srgbClr val="002060"/>
                </a:solidFill>
              </a:rPr>
              <a:t>3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967CB91-BD98-4FB6-B106-06D2A93C0D12}"/>
              </a:ext>
            </a:extLst>
          </p:cNvPr>
          <p:cNvGrpSpPr/>
          <p:nvPr/>
        </p:nvGrpSpPr>
        <p:grpSpPr>
          <a:xfrm>
            <a:off x="390425" y="2316158"/>
            <a:ext cx="8038806" cy="1854559"/>
            <a:chOff x="135723" y="2316158"/>
            <a:chExt cx="8038806" cy="1854559"/>
          </a:xfrm>
        </p:grpSpPr>
        <p:pic>
          <p:nvPicPr>
            <p:cNvPr id="7" name="Picture 4" descr="Free Cartoon Fish Png, Download Free Clip Art, Free Clip Art on ...">
              <a:extLst>
                <a:ext uri="{FF2B5EF4-FFF2-40B4-BE49-F238E27FC236}">
                  <a16:creationId xmlns:a16="http://schemas.microsoft.com/office/drawing/2014/main" id="{EB150A64-9F4B-4337-BDD1-0A97304CBC9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3498" y="2446692"/>
              <a:ext cx="2647950" cy="1724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6" descr="Fish clipart cartoon, Fish cartoon Transparent FREE for download ...">
              <a:extLst>
                <a:ext uri="{FF2B5EF4-FFF2-40B4-BE49-F238E27FC236}">
                  <a16:creationId xmlns:a16="http://schemas.microsoft.com/office/drawing/2014/main" id="{3B617D91-9FBA-4471-AE8E-18DC832882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6578" y="2316158"/>
              <a:ext cx="2647951" cy="18148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8" descr="Clownfish clown fish cartoon clipart - WikiClipArt">
              <a:extLst>
                <a:ext uri="{FF2B5EF4-FFF2-40B4-BE49-F238E27FC236}">
                  <a16:creationId xmlns:a16="http://schemas.microsoft.com/office/drawing/2014/main" id="{B7BB4E63-B285-4F17-B7B3-2E8FEBADAF4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723" y="2446692"/>
              <a:ext cx="2305375" cy="15538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90386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760F2B18-24CC-43D1-AB6E-DBF7BBA3C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667" y="-472005"/>
            <a:ext cx="10515600" cy="5905046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3 little fish swimming by the shore,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3 little fish swimming by the shore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but one little fish got accidently caught,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how many fish are swimming by the shore?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4BEDFFD-0119-4A5F-95B9-EFBCDB08346B}"/>
              </a:ext>
            </a:extLst>
          </p:cNvPr>
          <p:cNvGrpSpPr/>
          <p:nvPr/>
        </p:nvGrpSpPr>
        <p:grpSpPr>
          <a:xfrm>
            <a:off x="2676087" y="4865614"/>
            <a:ext cx="5686031" cy="899011"/>
            <a:chOff x="135723" y="2316158"/>
            <a:chExt cx="8038806" cy="1854559"/>
          </a:xfrm>
        </p:grpSpPr>
        <p:pic>
          <p:nvPicPr>
            <p:cNvPr id="15" name="Picture 4" descr="Free Cartoon Fish Png, Download Free Clip Art, Free Clip Art on ...">
              <a:extLst>
                <a:ext uri="{FF2B5EF4-FFF2-40B4-BE49-F238E27FC236}">
                  <a16:creationId xmlns:a16="http://schemas.microsoft.com/office/drawing/2014/main" id="{C1055D77-EE4A-462F-9CAD-3214289847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3498" y="2446692"/>
              <a:ext cx="2647950" cy="1724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6" descr="Fish clipart cartoon, Fish cartoon Transparent FREE for download ...">
              <a:extLst>
                <a:ext uri="{FF2B5EF4-FFF2-40B4-BE49-F238E27FC236}">
                  <a16:creationId xmlns:a16="http://schemas.microsoft.com/office/drawing/2014/main" id="{B3BCE2A5-4AFC-4085-BF83-CE49D7C6CF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6578" y="2316158"/>
              <a:ext cx="2647951" cy="18148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8" descr="Clownfish clown fish cartoon clipart - WikiClipArt">
              <a:extLst>
                <a:ext uri="{FF2B5EF4-FFF2-40B4-BE49-F238E27FC236}">
                  <a16:creationId xmlns:a16="http://schemas.microsoft.com/office/drawing/2014/main" id="{D0DC7B0C-3C33-41FF-952D-8ED566F280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723" y="2446692"/>
              <a:ext cx="2305375" cy="15538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08918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F846A0D-C194-45A7-B882-6DB751BE5507}"/>
              </a:ext>
            </a:extLst>
          </p:cNvPr>
          <p:cNvSpPr txBox="1">
            <a:spLocks/>
          </p:cNvSpPr>
          <p:nvPr/>
        </p:nvSpPr>
        <p:spPr>
          <a:xfrm>
            <a:off x="7207295" y="1502844"/>
            <a:ext cx="4299857" cy="50652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5000" dirty="0">
                <a:solidFill>
                  <a:srgbClr val="002060"/>
                </a:solidFill>
              </a:rPr>
              <a:t>2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C7DD4BB-62AF-42DA-A6A8-087BFAC55F9B}"/>
              </a:ext>
            </a:extLst>
          </p:cNvPr>
          <p:cNvGrpSpPr/>
          <p:nvPr/>
        </p:nvGrpSpPr>
        <p:grpSpPr>
          <a:xfrm>
            <a:off x="1413881" y="1893018"/>
            <a:ext cx="6178155" cy="2452479"/>
            <a:chOff x="135723" y="2446692"/>
            <a:chExt cx="5205725" cy="1724025"/>
          </a:xfrm>
        </p:grpSpPr>
        <p:pic>
          <p:nvPicPr>
            <p:cNvPr id="9" name="Picture 4" descr="Free Cartoon Fish Png, Download Free Clip Art, Free Clip Art on ...">
              <a:extLst>
                <a:ext uri="{FF2B5EF4-FFF2-40B4-BE49-F238E27FC236}">
                  <a16:creationId xmlns:a16="http://schemas.microsoft.com/office/drawing/2014/main" id="{D5B90E2E-2BEF-4799-B865-365EE24912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3498" y="2446692"/>
              <a:ext cx="2647950" cy="1724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8" descr="Clownfish clown fish cartoon clipart - WikiClipArt">
              <a:extLst>
                <a:ext uri="{FF2B5EF4-FFF2-40B4-BE49-F238E27FC236}">
                  <a16:creationId xmlns:a16="http://schemas.microsoft.com/office/drawing/2014/main" id="{81BCD6F5-FF99-4A59-A302-ADB658F251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723" y="2446692"/>
              <a:ext cx="2305375" cy="15538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31007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5EC48DF8-505E-43AC-8BB9-73C8E24CF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667" y="-472005"/>
            <a:ext cx="10515600" cy="5905046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2 little fish swimming by the shore,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2 little fish swimming by the shore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but one little fish got accidently caught,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how many fish are swimming by the shore?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6C50D70-1CCC-4A15-AE5A-D0344D4B9F09}"/>
              </a:ext>
            </a:extLst>
          </p:cNvPr>
          <p:cNvGrpSpPr/>
          <p:nvPr/>
        </p:nvGrpSpPr>
        <p:grpSpPr>
          <a:xfrm>
            <a:off x="3322040" y="4824839"/>
            <a:ext cx="4269996" cy="1216403"/>
            <a:chOff x="135723" y="2446692"/>
            <a:chExt cx="5205725" cy="1724025"/>
          </a:xfrm>
        </p:grpSpPr>
        <p:pic>
          <p:nvPicPr>
            <p:cNvPr id="9" name="Picture 4" descr="Free Cartoon Fish Png, Download Free Clip Art, Free Clip Art on ...">
              <a:extLst>
                <a:ext uri="{FF2B5EF4-FFF2-40B4-BE49-F238E27FC236}">
                  <a16:creationId xmlns:a16="http://schemas.microsoft.com/office/drawing/2014/main" id="{9DE7C392-45D4-4619-90A9-48E34A1384E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3498" y="2446692"/>
              <a:ext cx="2647950" cy="1724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8" descr="Clownfish clown fish cartoon clipart - WikiClipArt">
              <a:extLst>
                <a:ext uri="{FF2B5EF4-FFF2-40B4-BE49-F238E27FC236}">
                  <a16:creationId xmlns:a16="http://schemas.microsoft.com/office/drawing/2014/main" id="{3B133460-A2AA-4D2F-A2DD-107FF3FAF9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723" y="2446692"/>
              <a:ext cx="2305375" cy="15538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78193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192</Words>
  <Application>Microsoft Office PowerPoint</Application>
  <PresentationFormat>Widescreen</PresentationFormat>
  <Paragraphs>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Office Theme</vt:lpstr>
      <vt:lpstr>5 Little Fish Song To the tune of ’10 green bottles’</vt:lpstr>
      <vt:lpstr>5</vt:lpstr>
      <vt:lpstr>5 little fish swimming by the shore, 5 little fish swimming by the shore but one little fish got accidently caught, how many fish are swimming by the shore?</vt:lpstr>
      <vt:lpstr>4</vt:lpstr>
      <vt:lpstr>4 little fish swimming by the shore, 4 little fish swimming by the shore but one little fish got accidently caught, how many fish are swimming by the shore?</vt:lpstr>
      <vt:lpstr>3</vt:lpstr>
      <vt:lpstr>3 little fish swimming by the shore, 3 little fish swimming by the shore but one little fish got accidently caught, how many fish are swimming by the shore?</vt:lpstr>
      <vt:lpstr>PowerPoint Presentation</vt:lpstr>
      <vt:lpstr>2 little fish swimming by the shore, 2 little fish swimming by the shore but one little fish got accidently caught, how many fish are swimming by the shore?</vt:lpstr>
      <vt:lpstr>1</vt:lpstr>
      <vt:lpstr>1 little fish swimming straight for home, 1 little fish swimming straight for home this little fish decided not to roam, 1 little fish swimming straight for home.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Big Ice Creams Song</dc:title>
  <dc:creator>Christopher Whitehouse</dc:creator>
  <cp:lastModifiedBy>Christopher Whitehouse</cp:lastModifiedBy>
  <cp:revision>5</cp:revision>
  <dcterms:created xsi:type="dcterms:W3CDTF">2020-05-05T11:35:28Z</dcterms:created>
  <dcterms:modified xsi:type="dcterms:W3CDTF">2020-05-05T12:31:49Z</dcterms:modified>
</cp:coreProperties>
</file>