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5" r:id="rId9"/>
    <p:sldId id="263" r:id="rId10"/>
    <p:sldId id="266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2D30-82EB-4B67-B354-D2EFF3E64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C55D8-8319-428F-9137-F2CA3275C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A303-A137-48DB-8B7D-9D8344C5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EA8A8-F891-4477-9A3A-E6E75B1FE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7D739-2E8B-41D5-889F-DC38497F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216A-D88D-4A9C-A1F8-C4A0E19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745E9-8CEA-449C-8963-C75E4BF98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F0653-7AAC-4040-8349-5CF312B1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E1002-71B7-4489-B71C-EBAD68C0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14C9-F804-4C63-B220-F62060DC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08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BC956-7435-470B-BCB8-3FEBB4B75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D822C-4FB7-41CB-94FB-69771464C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3A6B8-BD58-418E-95B7-E78BEC16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A1652-8DEF-4D22-9876-F9C74EC3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0DB83-2178-4C19-99CA-8D76DE30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6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23B8-EB89-4BAE-BB62-5C9755D8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EC0D-8D36-4E15-9877-CE35822B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DB6CA-0CDD-4A22-8D76-C26B055C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7FA9-4252-4DCA-9657-22D00DA0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EB75-6839-4D0B-9DF3-ECB96B97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5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55B2-4BBE-4305-937A-90B97E1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41784-5D9E-4055-ADDE-02765901E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F053-FEED-4BF6-BB27-15D56451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5C6FF-251E-40D0-8B47-D76B8E1B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F438-FA2B-4E86-AE3F-B6A88607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7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F8BE-5DB8-4B4C-AEDB-E2152279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746C-D4C7-431C-9A16-25EB65DCD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ED914-FFAD-4B08-8AFF-65E3F264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4520F-DFEF-45C3-BA51-BDEB7DBF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53CCF-63DE-4B94-8790-EAE2CF3B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64332-0D07-45B5-932B-D9681636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DBDF-E14D-4B13-9BF4-E051C40AC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DC197-BB6F-4699-84FF-7EE9D70CE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8063-8D5B-4BAB-B543-5EA75C1BE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FA7EF-8E1A-49E3-92E8-31E7EC86B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D7BE6-1FE1-44C3-BB8E-2BE031E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9E422-727D-4748-B047-451E6493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4F05C3-3A96-4788-A9AC-13F9C2B4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96A9E-0308-41A4-B813-183AD224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8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B395-3592-44F5-89EE-F5F1397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FCBAA-72E6-4398-8337-F1C01CAE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C62CD-3F66-4A0F-B998-41842923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43A15-02FC-46E5-AE72-7B8BFF47B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9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516EF-114E-42D7-BE11-D2E4F300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AA3183-A00F-474C-96A6-1F209A04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707B1-8E35-41D9-84CF-A618809A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0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F84F7-6E1C-4796-87A2-34BCF2E6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1B747-709E-4F17-920C-19840645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A6009-B8A7-4F70-8948-13005665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7D632-6CC5-4970-9413-03735742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0958F-399A-45D7-8EFE-A1FA9DDA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9336C-E2F6-412E-BDB6-A2CD261E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5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F22B-8487-47AB-94A8-B9389749A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B5E7D-6E35-4D61-89B2-14B588EF6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D186C-9961-433D-9D4E-D1B090F86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040ED-F449-4DD4-AC59-532A8318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20B9F-9346-4C73-8AFA-DA776F62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1D028-FFCE-47B6-826F-94104ABA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076515-5C94-4EF9-9B0F-61F44624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BBB4-DE30-49E9-94EB-AA721D27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25810-EE94-4E5C-8990-77099D657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2E42-94D9-435D-AF1D-8C62BF75901E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B014-C287-49E0-948D-15131BFC6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1B70E-7C9A-4CC5-9293-91D688876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84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B008-F729-4E19-82BB-FDFFC122F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 Little Pigs Song</a:t>
            </a:r>
            <a:br>
              <a:rPr lang="en-GB" dirty="0"/>
            </a:br>
            <a:r>
              <a:rPr lang="en-GB" sz="2700" dirty="0"/>
              <a:t>To the tune of ‘10 green bottles’</a:t>
            </a:r>
          </a:p>
        </p:txBody>
      </p:sp>
      <p:pic>
        <p:nvPicPr>
          <p:cNvPr id="9" name="Picture 2" descr="Mud pond in the garden | Free Vector">
            <a:extLst>
              <a:ext uri="{FF2B5EF4-FFF2-40B4-BE49-F238E27FC236}">
                <a16:creationId xmlns:a16="http://schemas.microsoft.com/office/drawing/2014/main" id="{84B63389-C10E-44BA-8D00-EA78A742B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643" y="4038497"/>
            <a:ext cx="4827455" cy="261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2C09917-277C-4FAF-A3ED-2598BEB12685}"/>
              </a:ext>
            </a:extLst>
          </p:cNvPr>
          <p:cNvGrpSpPr/>
          <p:nvPr/>
        </p:nvGrpSpPr>
        <p:grpSpPr>
          <a:xfrm>
            <a:off x="1022655" y="5063409"/>
            <a:ext cx="5993966" cy="1178771"/>
            <a:chOff x="294867" y="1564429"/>
            <a:chExt cx="11754665" cy="1910444"/>
          </a:xfrm>
        </p:grpSpPr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13FB2C2A-6A7D-4EFE-9A71-6B0FACD842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FEBB7D4E-6A4D-4F82-B0DE-F54B80B3D1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B56B0A5E-5E85-46F0-9553-904F2F148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1EFD8F5F-96C7-4E4E-86E8-CAE4104146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D0C352F-68DE-4DA0-B58C-FF632D5397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8593" y="1564429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2243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AD491A3-C4B7-42A1-9304-E54E3422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677" y="89635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1</a:t>
            </a:r>
          </a:p>
        </p:txBody>
      </p:sp>
      <p:pic>
        <p:nvPicPr>
          <p:cNvPr id="5" name="Picture 2" descr="Piglet Drawing Mummy Pig Cartoon, PNG, 678x600px, Pig, Animal ...">
            <a:extLst>
              <a:ext uri="{FF2B5EF4-FFF2-40B4-BE49-F238E27FC236}">
                <a16:creationId xmlns:a16="http://schemas.microsoft.com/office/drawing/2014/main" id="{BF39DC8A-8A06-4A20-B86B-A9CE510DE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68" y="1556041"/>
            <a:ext cx="4299857" cy="351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23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Mud pond in the garden | Free Vector">
            <a:extLst>
              <a:ext uri="{FF2B5EF4-FFF2-40B4-BE49-F238E27FC236}">
                <a16:creationId xmlns:a16="http://schemas.microsoft.com/office/drawing/2014/main" id="{36C66624-3340-4045-94F9-DC786C011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56" y="4606836"/>
            <a:ext cx="3918858" cy="212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F84BCAF-1AFB-4073-94DB-25B4BE97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19" y="-237113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1 little pig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1 little pig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and 1 little pig started to feel tired,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so 1 little pig went home to it’s sty.</a:t>
            </a:r>
          </a:p>
        </p:txBody>
      </p:sp>
      <p:pic>
        <p:nvPicPr>
          <p:cNvPr id="6" name="Picture 2" descr="Piglet Drawing Mummy Pig Cartoon, PNG, 678x600px, Pig, Animal ...">
            <a:extLst>
              <a:ext uri="{FF2B5EF4-FFF2-40B4-BE49-F238E27FC236}">
                <a16:creationId xmlns:a16="http://schemas.microsoft.com/office/drawing/2014/main" id="{C0E5F3F0-7CAE-4CD4-BA46-4F2C9DD43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878" y="5300909"/>
            <a:ext cx="1098718" cy="89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84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186A6B7-D68C-4D5B-99B7-C944C292DD5E}"/>
              </a:ext>
            </a:extLst>
          </p:cNvPr>
          <p:cNvGrpSpPr/>
          <p:nvPr/>
        </p:nvGrpSpPr>
        <p:grpSpPr>
          <a:xfrm>
            <a:off x="218667" y="1946041"/>
            <a:ext cx="11754665" cy="1910444"/>
            <a:chOff x="294867" y="1564429"/>
            <a:chExt cx="11754665" cy="1910444"/>
          </a:xfrm>
        </p:grpSpPr>
        <p:pic>
          <p:nvPicPr>
            <p:cNvPr id="13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4AC028C1-C1E7-4D2B-A911-ED3BCCB734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5648F81-6D93-4D62-8B78-5E158051E1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FAA244F2-7672-4D8F-A027-EF4159BD91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5F722B82-0AEE-4F71-B922-5A83CC7696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19279D25-A133-415D-AD7C-FB7CE16D61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8593" y="1564429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88063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ud pond in the garden | Free Vector">
            <a:extLst>
              <a:ext uri="{FF2B5EF4-FFF2-40B4-BE49-F238E27FC236}">
                <a16:creationId xmlns:a16="http://schemas.microsoft.com/office/drawing/2014/main" id="{800D113F-F312-4652-A613-A87A4C003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69" y="545514"/>
            <a:ext cx="10972800" cy="5942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98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161DF5-D30F-4CDC-8815-05226E2D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8957" y="3919473"/>
            <a:ext cx="4299857" cy="3533128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5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FE67FE-8FED-4A83-9F3E-94B800C23CA5}"/>
              </a:ext>
            </a:extLst>
          </p:cNvPr>
          <p:cNvGrpSpPr/>
          <p:nvPr/>
        </p:nvGrpSpPr>
        <p:grpSpPr>
          <a:xfrm>
            <a:off x="294867" y="1564429"/>
            <a:ext cx="11754665" cy="1910444"/>
            <a:chOff x="294867" y="1564429"/>
            <a:chExt cx="11754665" cy="1910444"/>
          </a:xfrm>
        </p:grpSpPr>
        <p:pic>
          <p:nvPicPr>
            <p:cNvPr id="1026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5188C18F-A23F-4313-B02B-18E9F48A45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AE979D38-F242-47F5-AFD3-AC5A343F31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46A86092-6CA9-4DE8-BFD0-8A52A184D0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CC8CE651-EEB6-4EF6-885A-E6EDE55D58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F7A1A29A-DE40-4ABF-9601-2174465DDF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8593" y="1564429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75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Mud pond in the garden | Free Vector">
            <a:extLst>
              <a:ext uri="{FF2B5EF4-FFF2-40B4-BE49-F238E27FC236}">
                <a16:creationId xmlns:a16="http://schemas.microsoft.com/office/drawing/2014/main" id="{B4085A13-6DA0-4F03-A033-F7A279661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627" y="4243771"/>
            <a:ext cx="4827455" cy="261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701120-03E8-4F6E-BCB0-E7CB8494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36" y="-128056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5 little pigs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5 little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pig decides to have a nap,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3852BF-4F72-4917-9129-5D042BA75BF4}"/>
              </a:ext>
            </a:extLst>
          </p:cNvPr>
          <p:cNvGrpSpPr/>
          <p:nvPr/>
        </p:nvGrpSpPr>
        <p:grpSpPr>
          <a:xfrm>
            <a:off x="8444204" y="6064897"/>
            <a:ext cx="3147186" cy="454151"/>
            <a:chOff x="294867" y="1564429"/>
            <a:chExt cx="11754665" cy="1910444"/>
          </a:xfrm>
        </p:grpSpPr>
        <p:pic>
          <p:nvPicPr>
            <p:cNvPr id="16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23B0C22C-4C0A-496B-8740-D98CF174AA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7FF388A7-3B12-486D-AC69-CF053C21BC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57B05042-E93A-4221-BA9C-15876029DF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CEC64750-9AD6-48A9-9B22-8D0A8121F3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DC15BC3-1B2A-4EFB-89C6-8BCDB5CB86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8593" y="1564429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7205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DFC1208-6031-407A-89DC-22D62585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9384" y="105916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4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1E65BE-2FC4-4E41-A648-8F0525ED928E}"/>
              </a:ext>
            </a:extLst>
          </p:cNvPr>
          <p:cNvGrpSpPr/>
          <p:nvPr/>
        </p:nvGrpSpPr>
        <p:grpSpPr>
          <a:xfrm>
            <a:off x="152254" y="2327828"/>
            <a:ext cx="9461377" cy="1910443"/>
            <a:chOff x="294867" y="1564430"/>
            <a:chExt cx="9461377" cy="1910443"/>
          </a:xfrm>
        </p:grpSpPr>
        <p:pic>
          <p:nvPicPr>
            <p:cNvPr id="15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1E5DD9EA-C0F2-4374-A24F-B6F240F6B0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86184D6E-17EF-4C98-8782-BC85F0C4E1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8E1FD4AC-8806-409D-AFAB-8D3EBC26BE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4E5BAAC8-C199-42EA-8726-1E34754374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445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Mud pond in the garden | Free Vector">
            <a:extLst>
              <a:ext uri="{FF2B5EF4-FFF2-40B4-BE49-F238E27FC236}">
                <a16:creationId xmlns:a16="http://schemas.microsoft.com/office/drawing/2014/main" id="{B39208EA-73F0-4C81-955E-64E8CE98B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627" y="4243771"/>
            <a:ext cx="4827455" cy="261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65DE059-0073-439B-B052-BB410EA31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719" y="-186779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 little pigs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4 little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pig decides to have a nap,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976DFC-920D-4450-A9BD-A306FD70C1E1}"/>
              </a:ext>
            </a:extLst>
          </p:cNvPr>
          <p:cNvGrpSpPr/>
          <p:nvPr/>
        </p:nvGrpSpPr>
        <p:grpSpPr>
          <a:xfrm>
            <a:off x="8341568" y="5965648"/>
            <a:ext cx="3016546" cy="644970"/>
            <a:chOff x="294867" y="1564430"/>
            <a:chExt cx="9461377" cy="1910443"/>
          </a:xfrm>
        </p:grpSpPr>
        <p:pic>
          <p:nvPicPr>
            <p:cNvPr id="15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A1DA8478-5D35-43B0-A3BB-8F7AB424C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7D03139F-A752-482F-888B-FDD1E92514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53B04C31-01E3-4275-9FDD-BA82E461A0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E0EA7F19-BA3E-43C4-8A67-E480A68FE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5305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08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0A939B5-10F4-43B9-9AE5-02F68648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73" y="91713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80FAC5D-975E-477F-BFF3-714ED8E2A129}"/>
              </a:ext>
            </a:extLst>
          </p:cNvPr>
          <p:cNvGrpSpPr/>
          <p:nvPr/>
        </p:nvGrpSpPr>
        <p:grpSpPr>
          <a:xfrm>
            <a:off x="405049" y="2000657"/>
            <a:ext cx="8094124" cy="2403563"/>
            <a:chOff x="294867" y="1564430"/>
            <a:chExt cx="7182802" cy="1910443"/>
          </a:xfrm>
        </p:grpSpPr>
        <p:pic>
          <p:nvPicPr>
            <p:cNvPr id="13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7B1360C5-5208-432E-8C03-AAFB3279C0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6C6CBD81-AC89-468D-A0E1-DD6126881D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BAD176FE-BFFA-4EFD-A326-849745DD40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9038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Mud pond in the garden | Free Vector">
            <a:extLst>
              <a:ext uri="{FF2B5EF4-FFF2-40B4-BE49-F238E27FC236}">
                <a16:creationId xmlns:a16="http://schemas.microsoft.com/office/drawing/2014/main" id="{B0971163-1F08-4466-B995-102D4E2B7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627" y="4243771"/>
            <a:ext cx="4827455" cy="261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A367BB6-B071-4234-931C-106946E2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3" y="0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3 little pigs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3 little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pig decides to have a nap,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00917B5-AD91-4B42-8E7E-2F303E9F7A86}"/>
              </a:ext>
            </a:extLst>
          </p:cNvPr>
          <p:cNvGrpSpPr/>
          <p:nvPr/>
        </p:nvGrpSpPr>
        <p:grpSpPr>
          <a:xfrm>
            <a:off x="8388220" y="5905046"/>
            <a:ext cx="2441038" cy="605292"/>
            <a:chOff x="294867" y="1564430"/>
            <a:chExt cx="7182802" cy="1910443"/>
          </a:xfrm>
        </p:grpSpPr>
        <p:pic>
          <p:nvPicPr>
            <p:cNvPr id="13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FFC1C2B-822E-4DA6-9B9F-FF516C9070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4940AF26-41A0-4319-AEA2-1739BB39A8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FAF157E2-CB98-49B1-A940-A0828BB6FC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730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891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F846A0D-C194-45A7-B882-6DB751BE5507}"/>
              </a:ext>
            </a:extLst>
          </p:cNvPr>
          <p:cNvSpPr txBox="1">
            <a:spLocks/>
          </p:cNvSpPr>
          <p:nvPr/>
        </p:nvSpPr>
        <p:spPr>
          <a:xfrm>
            <a:off x="7207295" y="1502844"/>
            <a:ext cx="4299857" cy="50652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5000" dirty="0">
                <a:solidFill>
                  <a:srgbClr val="002060"/>
                </a:solidFill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6A110E9-3CEB-417D-A59B-96E47911F5CC}"/>
              </a:ext>
            </a:extLst>
          </p:cNvPr>
          <p:cNvGrpSpPr/>
          <p:nvPr/>
        </p:nvGrpSpPr>
        <p:grpSpPr>
          <a:xfrm>
            <a:off x="1000667" y="1589596"/>
            <a:ext cx="6666870" cy="2982404"/>
            <a:chOff x="294867" y="1564430"/>
            <a:chExt cx="4889514" cy="1910443"/>
          </a:xfrm>
        </p:grpSpPr>
        <p:pic>
          <p:nvPicPr>
            <p:cNvPr id="11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A2F645E-539E-4F91-9A1C-0453B709C1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718D71D2-5920-4195-8272-65414CAA36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100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Mud pond in the garden | Free Vector">
            <a:extLst>
              <a:ext uri="{FF2B5EF4-FFF2-40B4-BE49-F238E27FC236}">
                <a16:creationId xmlns:a16="http://schemas.microsoft.com/office/drawing/2014/main" id="{469A2B49-0357-4B32-8DD9-BD9186C2E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56" y="4606836"/>
            <a:ext cx="3918858" cy="212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1F4B864-A240-4811-8D47-8C421F9F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36" y="-128056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2 little pigs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2 little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pig decides to have a nap,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pigs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rolling in the mud?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8B326A-F31C-42F8-BC35-195DCDB75A3C}"/>
              </a:ext>
            </a:extLst>
          </p:cNvPr>
          <p:cNvGrpSpPr/>
          <p:nvPr/>
        </p:nvGrpSpPr>
        <p:grpSpPr>
          <a:xfrm>
            <a:off x="8453534" y="5863135"/>
            <a:ext cx="2117963" cy="779749"/>
            <a:chOff x="294867" y="1564430"/>
            <a:chExt cx="4889514" cy="1910443"/>
          </a:xfrm>
        </p:grpSpPr>
        <p:pic>
          <p:nvPicPr>
            <p:cNvPr id="11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C877F8E0-F53A-4996-9F3B-1F637DBF66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67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Piglet Drawing Mummy Pig Cartoon, PNG, 678x600px, Pig, Animal ...">
              <a:extLst>
                <a:ext uri="{FF2B5EF4-FFF2-40B4-BE49-F238E27FC236}">
                  <a16:creationId xmlns:a16="http://schemas.microsoft.com/office/drawing/2014/main" id="{38CC91A6-5445-4720-A3B3-57B2EC176E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3442" y="1564430"/>
              <a:ext cx="2610939" cy="1910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819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231</Words>
  <Application>Microsoft Office PowerPoint</Application>
  <PresentationFormat>Widescreen</PresentationFormat>
  <Paragraphs>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5 Little Pigs Song To the tune of ‘10 green bottles’</vt:lpstr>
      <vt:lpstr>5</vt:lpstr>
      <vt:lpstr>5 little pigs  rolling in the mud, 5 little pigs rolling in the mud, but if one little pig decides to have a nap, There’ll be how many pigs rolling in the mud?</vt:lpstr>
      <vt:lpstr>4</vt:lpstr>
      <vt:lpstr>4 little pigs  rolling in the mud, 4 little pigs rolling in the mud, but if one little pig decides to have a nap, There’ll be how many pigs rolling in the mud?</vt:lpstr>
      <vt:lpstr>3</vt:lpstr>
      <vt:lpstr>3 little pigs  rolling in the mud, 3 little pigs rolling in the mud, but if one little pig decides to have a nap, There’ll be how many pigs rolling in the mud?</vt:lpstr>
      <vt:lpstr>PowerPoint Presentation</vt:lpstr>
      <vt:lpstr>2 little pigs  rolling in the mud, 2 little pigs rolling in the mud, but if one little pig decides to have a nap, There’ll be how many pigs rolling in the mud?</vt:lpstr>
      <vt:lpstr>1</vt:lpstr>
      <vt:lpstr>1 little pig rolling in the mud, 1 little pig rolling in the mud, and 1 little pig started to feel tired, so 1 little pig went home to it’s sty.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Big Ice Creams Song</dc:title>
  <dc:creator>Christopher Whitehouse</dc:creator>
  <cp:lastModifiedBy>Christopher Whitehouse</cp:lastModifiedBy>
  <cp:revision>6</cp:revision>
  <dcterms:created xsi:type="dcterms:W3CDTF">2020-05-05T11:35:28Z</dcterms:created>
  <dcterms:modified xsi:type="dcterms:W3CDTF">2020-05-14T09:19:37Z</dcterms:modified>
</cp:coreProperties>
</file>