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69ce1cbdc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69ce1cbdc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69ce1cbdc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69ce1cbdc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69ce1cbdc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69ce1cbdc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69ce1cbdc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69ce1cbdc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69ce1cbdc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69ce1cbdc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69ce1cbdc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69ce1cbdc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69ce1cbdc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69ce1cbdc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69ce1cbdc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69ce1cbdc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69ce1cbdc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69ce1cbdc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69ce1cbdc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69ce1cbdc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69ce1cbdc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69ce1cbdc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69ce1cbdc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69ce1cbdc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69ce1cbdc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69ce1cbdc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69ce1cbdc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69ce1cbdc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69ce1cb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69ce1cb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69ce1cbdc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69ce1cbdc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69ce1cbdc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69ce1cbdc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999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3328" l="2593" r="3093" t="8519"/>
          <a:stretch/>
        </p:blipFill>
        <p:spPr>
          <a:xfrm>
            <a:off x="1902413" y="0"/>
            <a:ext cx="533918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2"/>
          <p:cNvPicPr preferRelativeResize="0"/>
          <p:nvPr/>
        </p:nvPicPr>
        <p:blipFill rotWithShape="1">
          <a:blip r:embed="rId3">
            <a:alphaModFix/>
          </a:blip>
          <a:srcRect b="0" l="25799" r="0" t="0"/>
          <a:stretch/>
        </p:blipFill>
        <p:spPr>
          <a:xfrm rot="-5400000">
            <a:off x="2038349" y="-1981200"/>
            <a:ext cx="5067302" cy="910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2"/>
          <p:cNvSpPr txBox="1"/>
          <p:nvPr/>
        </p:nvSpPr>
        <p:spPr>
          <a:xfrm>
            <a:off x="266700" y="3257550"/>
            <a:ext cx="3848100" cy="16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</a:t>
            </a:r>
            <a:r>
              <a:rPr b="1" lang="en" sz="3600">
                <a:latin typeface="Comic Sans MS"/>
                <a:ea typeface="Comic Sans MS"/>
                <a:cs typeface="Comic Sans MS"/>
                <a:sym typeface="Comic Sans MS"/>
              </a:rPr>
              <a:t> is for boys. And girls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3"/>
          <p:cNvPicPr preferRelativeResize="0"/>
          <p:nvPr/>
        </p:nvPicPr>
        <p:blipFill rotWithShape="1">
          <a:blip r:embed="rId3">
            <a:alphaModFix/>
          </a:blip>
          <a:srcRect b="0" l="16190" r="12201" t="6594"/>
          <a:stretch/>
        </p:blipFill>
        <p:spPr>
          <a:xfrm rot="-5400000">
            <a:off x="1943101" y="-1943100"/>
            <a:ext cx="5257799" cy="91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3"/>
          <p:cNvSpPr txBox="1"/>
          <p:nvPr/>
        </p:nvSpPr>
        <p:spPr>
          <a:xfrm>
            <a:off x="152400" y="133350"/>
            <a:ext cx="8343900" cy="16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cars racing along the track.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4"/>
          <p:cNvPicPr preferRelativeResize="0"/>
          <p:nvPr/>
        </p:nvPicPr>
        <p:blipFill rotWithShape="1">
          <a:blip r:embed="rId3">
            <a:alphaModFix/>
          </a:blip>
          <a:srcRect b="0" l="0" r="22462" t="0"/>
          <a:stretch/>
        </p:blipFill>
        <p:spPr>
          <a:xfrm rot="-5400000">
            <a:off x="1902139" y="-1921190"/>
            <a:ext cx="5339726" cy="918210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4"/>
          <p:cNvSpPr txBox="1"/>
          <p:nvPr/>
        </p:nvSpPr>
        <p:spPr>
          <a:xfrm>
            <a:off x="95250" y="171450"/>
            <a:ext cx="3848100" cy="16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Orange</a:t>
            </a:r>
            <a:r>
              <a:rPr b="1" lang="en" sz="3600">
                <a:latin typeface="Comic Sans MS"/>
                <a:ea typeface="Comic Sans MS"/>
                <a:cs typeface="Comic Sans MS"/>
                <a:sym typeface="Comic Sans MS"/>
              </a:rPr>
              <a:t> is for girls. And boys.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/>
          <p:cNvPicPr preferRelativeResize="0"/>
          <p:nvPr/>
        </p:nvPicPr>
        <p:blipFill rotWithShape="1">
          <a:blip r:embed="rId3">
            <a:alphaModFix/>
          </a:blip>
          <a:srcRect b="0" l="19030" r="4998" t="0"/>
          <a:stretch/>
        </p:blipFill>
        <p:spPr>
          <a:xfrm rot="-5400000">
            <a:off x="1966976" y="-2000250"/>
            <a:ext cx="5210050" cy="91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5"/>
          <p:cNvSpPr txBox="1"/>
          <p:nvPr/>
        </p:nvSpPr>
        <p:spPr>
          <a:xfrm>
            <a:off x="190500" y="3562350"/>
            <a:ext cx="4572000" cy="16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lollies dribbling down sticky chins.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6"/>
          <p:cNvPicPr preferRelativeResize="0"/>
          <p:nvPr/>
        </p:nvPicPr>
        <p:blipFill rotWithShape="1">
          <a:blip r:embed="rId3">
            <a:alphaModFix/>
          </a:blip>
          <a:srcRect b="0" l="0" r="5820" t="0"/>
          <a:stretch/>
        </p:blipFill>
        <p:spPr>
          <a:xfrm rot="-5400000">
            <a:off x="1740637" y="-1740640"/>
            <a:ext cx="5681778" cy="916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6"/>
          <p:cNvSpPr txBox="1"/>
          <p:nvPr/>
        </p:nvSpPr>
        <p:spPr>
          <a:xfrm>
            <a:off x="5314950" y="3429000"/>
            <a:ext cx="3848100" cy="18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Purple</a:t>
            </a:r>
            <a:r>
              <a:rPr b="1" lang="en" sz="3600">
                <a:latin typeface="Comic Sans MS"/>
                <a:ea typeface="Comic Sans MS"/>
                <a:cs typeface="Comic Sans MS"/>
                <a:sym typeface="Comic Sans MS"/>
              </a:rPr>
              <a:t> is for boys. And girls</a:t>
            </a:r>
            <a:r>
              <a:rPr lang="en"/>
              <a:t>.. </a:t>
            </a:r>
            <a:r>
              <a:rPr b="1" lang="en" sz="3600">
                <a:latin typeface="Comic Sans MS"/>
                <a:ea typeface="Comic Sans MS"/>
                <a:cs typeface="Comic Sans MS"/>
                <a:sym typeface="Comic Sans MS"/>
              </a:rPr>
              <a:t>And unicorns!</a:t>
            </a:r>
            <a:endParaRPr b="1"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7"/>
          <p:cNvPicPr preferRelativeResize="0"/>
          <p:nvPr/>
        </p:nvPicPr>
        <p:blipFill rotWithShape="1">
          <a:blip r:embed="rId3">
            <a:alphaModFix/>
          </a:blip>
          <a:srcRect b="0" l="10105" r="22527" t="16833"/>
          <a:stretch/>
        </p:blipFill>
        <p:spPr>
          <a:xfrm rot="-5400000">
            <a:off x="1800436" y="-1790915"/>
            <a:ext cx="5543128" cy="91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7"/>
          <p:cNvSpPr txBox="1"/>
          <p:nvPr/>
        </p:nvSpPr>
        <p:spPr>
          <a:xfrm>
            <a:off x="95250" y="171450"/>
            <a:ext cx="3848100" cy="16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Brown </a:t>
            </a:r>
            <a:r>
              <a:rPr b="1" lang="en" sz="3600">
                <a:latin typeface="Comic Sans MS"/>
                <a:ea typeface="Comic Sans MS"/>
                <a:cs typeface="Comic Sans MS"/>
                <a:sym typeface="Comic Sans MS"/>
              </a:rPr>
              <a:t>is for girls. And boys.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8"/>
          <p:cNvPicPr preferRelativeResize="0"/>
          <p:nvPr/>
        </p:nvPicPr>
        <p:blipFill rotWithShape="1">
          <a:blip r:embed="rId3">
            <a:alphaModFix/>
          </a:blip>
          <a:srcRect b="0" l="3324" r="20600" t="0"/>
          <a:stretch/>
        </p:blipFill>
        <p:spPr>
          <a:xfrm rot="-5400000">
            <a:off x="1971678" y="-1971675"/>
            <a:ext cx="5238747" cy="918210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8"/>
          <p:cNvSpPr txBox="1"/>
          <p:nvPr/>
        </p:nvSpPr>
        <p:spPr>
          <a:xfrm>
            <a:off x="266700" y="3257550"/>
            <a:ext cx="3848100" cy="16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teddy bears to cuddle.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9"/>
          <p:cNvPicPr preferRelativeResize="0"/>
          <p:nvPr/>
        </p:nvPicPr>
        <p:blipFill rotWithShape="1">
          <a:blip r:embed="rId3">
            <a:alphaModFix/>
          </a:blip>
          <a:srcRect b="0" l="31801" r="0" t="17225"/>
          <a:stretch/>
        </p:blipFill>
        <p:spPr>
          <a:xfrm rot="-5400000">
            <a:off x="1743075" y="-1743075"/>
            <a:ext cx="5638800" cy="91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 txBox="1"/>
          <p:nvPr/>
        </p:nvSpPr>
        <p:spPr>
          <a:xfrm>
            <a:off x="152400" y="201225"/>
            <a:ext cx="6000600" cy="15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omic Sans MS"/>
                <a:ea typeface="Comic Sans MS"/>
                <a:cs typeface="Comic Sans MS"/>
                <a:sym typeface="Comic Sans MS"/>
              </a:rPr>
              <a:t>Black and </a:t>
            </a:r>
            <a:r>
              <a:rPr b="1" lang="en" sz="3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white</a:t>
            </a:r>
            <a:r>
              <a:rPr b="1" lang="en" sz="3600">
                <a:latin typeface="Comic Sans MS"/>
                <a:ea typeface="Comic Sans MS"/>
                <a:cs typeface="Comic Sans MS"/>
                <a:sym typeface="Comic Sans MS"/>
              </a:rPr>
              <a:t> are for boys and girls. And puppies and kittens to pet.</a:t>
            </a:r>
            <a:endParaRPr b="1"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0"/>
          <p:cNvPicPr preferRelativeResize="0"/>
          <p:nvPr/>
        </p:nvPicPr>
        <p:blipFill rotWithShape="1">
          <a:blip r:embed="rId3">
            <a:alphaModFix/>
          </a:blip>
          <a:srcRect b="0" l="0" r="21899" t="0"/>
          <a:stretch/>
        </p:blipFill>
        <p:spPr>
          <a:xfrm rot="-5400000">
            <a:off x="1878812" y="-2009775"/>
            <a:ext cx="5367328" cy="916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0"/>
          <p:cNvSpPr txBox="1"/>
          <p:nvPr/>
        </p:nvSpPr>
        <p:spPr>
          <a:xfrm>
            <a:off x="5295900" y="0"/>
            <a:ext cx="3848100" cy="16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the colours are for EVERYONE! Girls and boys.</a:t>
            </a:r>
            <a:endParaRPr b="1"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flowers. And butterflies. And rainbows in the sky.</a:t>
            </a:r>
            <a:endParaRPr b="1"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0" l="9582" r="14302" t="0"/>
          <a:stretch/>
        </p:blipFill>
        <p:spPr>
          <a:xfrm rot="-5400000">
            <a:off x="1953837" y="-1953837"/>
            <a:ext cx="5198226" cy="91058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171450" y="285750"/>
            <a:ext cx="3848100" cy="16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0091"/>
                </a:solidFill>
                <a:latin typeface="Comic Sans MS"/>
                <a:ea typeface="Comic Sans MS"/>
                <a:cs typeface="Comic Sans MS"/>
                <a:sym typeface="Comic Sans MS"/>
              </a:rPr>
              <a:t>Pink</a:t>
            </a:r>
            <a:r>
              <a:rPr b="1" lang="en" sz="3600">
                <a:latin typeface="Comic Sans MS"/>
                <a:ea typeface="Comic Sans MS"/>
                <a:cs typeface="Comic Sans MS"/>
                <a:sym typeface="Comic Sans MS"/>
              </a:rPr>
              <a:t> is for boys. And girls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 b="0" l="5043" r="22181" t="0"/>
          <a:stretch/>
        </p:blipFill>
        <p:spPr>
          <a:xfrm rot="-5400000">
            <a:off x="2047875" y="-2000251"/>
            <a:ext cx="5048250" cy="91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0" y="47625"/>
            <a:ext cx="3848100" cy="16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omic Sans MS"/>
                <a:ea typeface="Comic Sans MS"/>
                <a:cs typeface="Comic Sans MS"/>
                <a:sym typeface="Comic Sans MS"/>
              </a:rPr>
              <a:t>And bows on fancy clothes.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b="0" l="0" r="26900" t="3855"/>
          <a:stretch/>
        </p:blipFill>
        <p:spPr>
          <a:xfrm rot="-5400000">
            <a:off x="2000250" y="-1938299"/>
            <a:ext cx="5143499" cy="902009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>
            <a:off x="152400" y="190500"/>
            <a:ext cx="3848100" cy="16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Blue</a:t>
            </a:r>
            <a:r>
              <a:rPr b="1" lang="en" sz="3600">
                <a:latin typeface="Comic Sans MS"/>
                <a:ea typeface="Comic Sans MS"/>
                <a:cs typeface="Comic Sans MS"/>
                <a:sym typeface="Comic Sans MS"/>
              </a:rPr>
              <a:t> is for girls. And boys.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/>
          </a:blip>
          <a:srcRect b="0" l="34657" r="0" t="11715"/>
          <a:stretch/>
        </p:blipFill>
        <p:spPr>
          <a:xfrm rot="-5400000">
            <a:off x="2038350" y="-2038353"/>
            <a:ext cx="5086353" cy="916305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/>
          <p:nvPr/>
        </p:nvSpPr>
        <p:spPr>
          <a:xfrm>
            <a:off x="266700" y="3257550"/>
            <a:ext cx="3848100" cy="16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omic Sans MS"/>
                <a:ea typeface="Comic Sans MS"/>
                <a:cs typeface="Comic Sans MS"/>
                <a:sym typeface="Comic Sans MS"/>
              </a:rPr>
              <a:t>And uniforms on a team.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 rotWithShape="1">
          <a:blip r:embed="rId3">
            <a:alphaModFix/>
          </a:blip>
          <a:srcRect b="1325" l="17288" r="21402" t="24650"/>
          <a:stretch/>
        </p:blipFill>
        <p:spPr>
          <a:xfrm rot="-5400000">
            <a:off x="1731739" y="-1731737"/>
            <a:ext cx="5680524" cy="91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/>
        </p:nvSpPr>
        <p:spPr>
          <a:xfrm>
            <a:off x="152400" y="133350"/>
            <a:ext cx="3848100" cy="16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Yellow</a:t>
            </a:r>
            <a:r>
              <a:rPr b="1" lang="en" sz="3600">
                <a:latin typeface="Comic Sans MS"/>
                <a:ea typeface="Comic Sans MS"/>
                <a:cs typeface="Comic Sans MS"/>
                <a:sym typeface="Comic Sans MS"/>
              </a:rPr>
              <a:t> is for boys. And girls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 rotWithShape="1">
          <a:blip r:embed="rId3">
            <a:alphaModFix/>
          </a:blip>
          <a:srcRect b="0" l="5124" r="8750" t="0"/>
          <a:stretch/>
        </p:blipFill>
        <p:spPr>
          <a:xfrm rot="-5400000">
            <a:off x="1590678" y="-1634275"/>
            <a:ext cx="5962648" cy="923120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/>
          <p:nvPr/>
        </p:nvSpPr>
        <p:spPr>
          <a:xfrm>
            <a:off x="114300" y="228600"/>
            <a:ext cx="3848100" cy="16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omic Sans MS"/>
                <a:ea typeface="Comic Sans MS"/>
                <a:cs typeface="Comic Sans MS"/>
                <a:sym typeface="Comic Sans MS"/>
              </a:rPr>
              <a:t>And a crown to wear.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 rotWithShape="1">
          <a:blip r:embed="rId3">
            <a:alphaModFix/>
          </a:blip>
          <a:srcRect b="0" l="8533" r="14305" t="0"/>
          <a:stretch/>
        </p:blipFill>
        <p:spPr>
          <a:xfrm rot="-5400000">
            <a:off x="1938046" y="-1938046"/>
            <a:ext cx="5325052" cy="920114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 txBox="1"/>
          <p:nvPr/>
        </p:nvSpPr>
        <p:spPr>
          <a:xfrm>
            <a:off x="247650" y="3629450"/>
            <a:ext cx="3848100" cy="16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Green</a:t>
            </a:r>
            <a:r>
              <a:rPr b="1" lang="en" sz="3600">
                <a:latin typeface="Comic Sans MS"/>
                <a:ea typeface="Comic Sans MS"/>
                <a:cs typeface="Comic Sans MS"/>
                <a:sym typeface="Comic Sans MS"/>
              </a:rPr>
              <a:t> is for girls. And boys.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 rotWithShape="1">
          <a:blip r:embed="rId3">
            <a:alphaModFix/>
          </a:blip>
          <a:srcRect b="0" l="18209" r="1784" t="8991"/>
          <a:stretch/>
        </p:blipFill>
        <p:spPr>
          <a:xfrm rot="-5400000">
            <a:off x="1925815" y="-1925812"/>
            <a:ext cx="5311422" cy="916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1"/>
          <p:cNvSpPr txBox="1"/>
          <p:nvPr/>
        </p:nvSpPr>
        <p:spPr>
          <a:xfrm>
            <a:off x="0" y="0"/>
            <a:ext cx="4838700" cy="16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EFEFE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grass to run on.</a:t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