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1A72-59AC-4A7D-BAC3-62C7FE56E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ADCE1-A0BC-4100-86A1-6D1F81DBC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3567-5041-4CA9-BDB9-15F0B4C0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F0EF-C233-416E-980F-AE9E0D80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9E51B-4D20-4563-A90A-35E70191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1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9A1C-F81A-4182-82F0-3AD7EB53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1F88C-3249-45B1-9AF8-F3438EC81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80BE-C0DE-46B6-A28B-5BF54F24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C495A-6D91-4C95-9F16-04F78710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81874-680A-47FE-85FA-7CE39BB4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5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77659-1E8E-4AA0-B5ED-71E2C93AA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BF700-6DFA-4C55-AD42-76E5F60D9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8A93D-7AA4-418B-9D1B-2043EE14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814DB-BB58-41FB-914F-00D92686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46C1-E8E2-40E8-AAEB-AC3F87D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F0ED9-4C17-43B4-9F1E-5C5E4570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09B6-0F1D-4349-85F0-A3709B85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F9B4B-3119-4B42-B4AC-67FD0EE4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E0F78-11F1-4472-B1EC-F9FA6777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17E67-6938-40C4-8054-98956D482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A371-AA4E-4A58-A959-87F46824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6D326-7A34-4584-9538-AF8B24E19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9C94-8D0B-40CC-85B6-57E1486B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66A0D-6498-4CCD-B37A-631EC8F8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B8A57-4FBD-46C4-A9FA-7BC4C871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5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EE93-D19D-4B6D-97D8-63403086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2292-5D34-436D-A15B-37EC8F908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04EE6-C0F3-415A-A1B0-AF77EED2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8605-E151-45FA-B46D-3E06295D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CA24E-A349-49DC-8933-77AC7856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341F2-B102-4227-B5C0-19B61004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0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D862-C504-4B3C-9F99-B22EC975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B737E-9416-4FB6-AC2A-38B56CDC0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CB6F6-824F-496A-8635-368C2D58E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3E909-34B2-4AAD-9C0B-0448FDB1F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E7737-B876-47FD-8F9F-29DBBEF7B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67A916-950E-40B9-97DF-70052E72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677114-11AC-49B3-9A2C-C3E6E6A1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5FCE2-6ADD-45EC-942C-28244B72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4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8B17-6CBF-4BB9-943F-454D4B84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F7B7D-8526-4340-892E-35170160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80411-D868-4099-9F90-824F8D372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DC5E7-CE20-4A09-9304-321BA7409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1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C874F-6FEF-4EC4-B1DD-62C77CD2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844F5-BA34-4715-8B8E-DA73E06D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39F05-4F66-4CC5-9248-2E1F2BAF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1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0E7D-7B46-40D7-B3C2-A70E3EF2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88ABE-5BEE-4F54-A38D-9EAAB1D06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C53E7-212B-49AB-BA5F-5629D3660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65A6E-8991-4DDF-958B-EB3965A9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BC348-725F-4048-957A-2DD458C5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7E16C-16EA-4FDE-A6C6-7605BD3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6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A2B8-B66E-40C2-8785-60E18024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CDFC1-8D05-4BB6-84A3-9D14B3EA9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AD0E4-6C43-4B8C-886D-C38F920E0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98EA9-D774-4A39-BD28-AC0AC454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F051-01D9-4C47-9753-2F7B07CD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67C13-C280-48E8-9AB4-491828BC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2302B-69AC-49D4-9821-E18A431C2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2941-633A-46FC-8F17-0EA5E9215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0BF8E-BDB8-4872-8D8F-3AB8B569C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8E27C-7959-41D7-B7B7-D7B402064B7B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E2C0A-7678-410B-8438-81D51E79C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EE322-DA12-45F8-8134-D12D38BF1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D632-721C-4E31-9383-EC306CAF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81848170995">
            <a:extLst>
              <a:ext uri="{FF2B5EF4-FFF2-40B4-BE49-F238E27FC236}">
                <a16:creationId xmlns:a16="http://schemas.microsoft.com/office/drawing/2014/main" id="{FDE6896C-60B8-414D-B3B1-1DF9CD27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88" y="173882"/>
            <a:ext cx="6168448" cy="65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6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rain, table, young, food&#10;&#10;Description automatically generated">
            <a:extLst>
              <a:ext uri="{FF2B5EF4-FFF2-40B4-BE49-F238E27FC236}">
                <a16:creationId xmlns:a16="http://schemas.microsoft.com/office/drawing/2014/main" id="{E7C40AB7-03D4-4330-8B9C-BF91A0111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t="19428" r="4882" b="19517"/>
          <a:stretch/>
        </p:blipFill>
        <p:spPr>
          <a:xfrm>
            <a:off x="775854" y="129309"/>
            <a:ext cx="11000967" cy="5366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E9C39-17A4-4A06-A21B-A6EE0FCD1F99}"/>
              </a:ext>
            </a:extLst>
          </p:cNvPr>
          <p:cNvSpPr txBox="1"/>
          <p:nvPr/>
        </p:nvSpPr>
        <p:spPr>
          <a:xfrm>
            <a:off x="4821382" y="6128389"/>
            <a:ext cx="542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Resource: </a:t>
            </a:r>
            <a:r>
              <a:rPr lang="en-GB" dirty="0">
                <a:solidFill>
                  <a:srgbClr val="FF0000"/>
                </a:solidFill>
              </a:rPr>
              <a:t>Cow toy, tractor and grass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63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irthday, table, small, train&#10;&#10;Description automatically generated">
            <a:extLst>
              <a:ext uri="{FF2B5EF4-FFF2-40B4-BE49-F238E27FC236}">
                <a16:creationId xmlns:a16="http://schemas.microsoft.com/office/drawing/2014/main" id="{F6F1482D-AFFD-4DC9-9DBD-62B2989F3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23558" r="1245" b="17363"/>
          <a:stretch/>
        </p:blipFill>
        <p:spPr>
          <a:xfrm>
            <a:off x="197054" y="221673"/>
            <a:ext cx="11553480" cy="5338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B3FDA-D937-4B80-80BA-AD9DA25C3F9A}"/>
              </a:ext>
            </a:extLst>
          </p:cNvPr>
          <p:cNvSpPr txBox="1"/>
          <p:nvPr/>
        </p:nvSpPr>
        <p:spPr>
          <a:xfrm>
            <a:off x="4239491" y="6322352"/>
            <a:ext cx="542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Resource: </a:t>
            </a:r>
            <a:r>
              <a:rPr lang="en-GB" dirty="0">
                <a:solidFill>
                  <a:srgbClr val="FF0000"/>
                </a:solidFill>
              </a:rPr>
              <a:t>hay/straw, sneezing sound. Water in a bowl.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, book, table, computer&#10;&#10;Description automatically generated">
            <a:extLst>
              <a:ext uri="{FF2B5EF4-FFF2-40B4-BE49-F238E27FC236}">
                <a16:creationId xmlns:a16="http://schemas.microsoft.com/office/drawing/2014/main" id="{389CBAE1-C927-4EC9-84A0-7FFA25EEB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" t="15385" r="1310" b="21765"/>
          <a:stretch/>
        </p:blipFill>
        <p:spPr>
          <a:xfrm>
            <a:off x="225261" y="350982"/>
            <a:ext cx="11741478" cy="5837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1B317-2B00-4B6B-B882-AC6B9EFEF453}"/>
              </a:ext>
            </a:extLst>
          </p:cNvPr>
          <p:cNvSpPr txBox="1"/>
          <p:nvPr/>
        </p:nvSpPr>
        <p:spPr>
          <a:xfrm>
            <a:off x="4239491" y="6322352"/>
            <a:ext cx="542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Resource: </a:t>
            </a:r>
            <a:r>
              <a:rPr lang="en-GB" dirty="0">
                <a:solidFill>
                  <a:srgbClr val="FF0000"/>
                </a:solidFill>
              </a:rPr>
              <a:t>Milk to feel / smell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3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9A85B0-DDF9-486C-B8C6-3DB79302E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22481" r="2054" b="21852"/>
          <a:stretch/>
        </p:blipFill>
        <p:spPr>
          <a:xfrm>
            <a:off x="498526" y="397164"/>
            <a:ext cx="11194948" cy="4950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628232-F2F3-475E-8C4C-8AC8D33F5893}"/>
              </a:ext>
            </a:extLst>
          </p:cNvPr>
          <p:cNvSpPr txBox="1"/>
          <p:nvPr/>
        </p:nvSpPr>
        <p:spPr>
          <a:xfrm>
            <a:off x="4442691" y="6276170"/>
            <a:ext cx="542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Resource: </a:t>
            </a:r>
            <a:r>
              <a:rPr lang="en-GB" dirty="0">
                <a:solidFill>
                  <a:srgbClr val="FF0000"/>
                </a:solidFill>
              </a:rPr>
              <a:t>owl hooting sound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4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34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Whitehouse</dc:creator>
  <cp:lastModifiedBy>Christopher Whitehouse</cp:lastModifiedBy>
  <cp:revision>1</cp:revision>
  <dcterms:created xsi:type="dcterms:W3CDTF">2020-05-06T14:50:10Z</dcterms:created>
  <dcterms:modified xsi:type="dcterms:W3CDTF">2020-05-06T14:57:29Z</dcterms:modified>
</cp:coreProperties>
</file>