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56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34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3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15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32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2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06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99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01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53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18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BDBA-4C52-47D1-A87B-47AA192B306B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893AD-63BB-44E3-B075-B19EB172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4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We’re going on a journey…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Come Fly With 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87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Romania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2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Fiji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3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CANADA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Beaver’s </a:t>
            </a:r>
          </a:p>
          <a:p>
            <a:endParaRPr lang="en-GB" dirty="0"/>
          </a:p>
          <a:p>
            <a:r>
              <a:rPr lang="en-GB" dirty="0" smtClean="0"/>
              <a:t>Celine Dion  Michael </a:t>
            </a:r>
            <a:r>
              <a:rPr lang="en-GB" dirty="0" err="1" smtClean="0"/>
              <a:t>Buble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Niagara  Falls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6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Australia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Boomerangs</a:t>
            </a:r>
          </a:p>
          <a:p>
            <a:endParaRPr lang="en-GB" dirty="0"/>
          </a:p>
          <a:p>
            <a:r>
              <a:rPr lang="en-GB" dirty="0" smtClean="0"/>
              <a:t>Kylie Minogue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Kangaroos </a:t>
            </a:r>
          </a:p>
          <a:p>
            <a:endParaRPr lang="en-GB" dirty="0"/>
          </a:p>
          <a:p>
            <a:r>
              <a:rPr lang="en-GB" dirty="0" smtClean="0"/>
              <a:t>Aboriginal people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3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South Africa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Nelson Mandela</a:t>
            </a:r>
          </a:p>
          <a:p>
            <a:endParaRPr lang="en-GB" dirty="0"/>
          </a:p>
          <a:p>
            <a:r>
              <a:rPr lang="en-GB" dirty="0" err="1" smtClean="0"/>
              <a:t>Charlezie</a:t>
            </a:r>
            <a:r>
              <a:rPr lang="en-GB" dirty="0" smtClean="0"/>
              <a:t> Theron</a:t>
            </a:r>
          </a:p>
          <a:p>
            <a:endParaRPr lang="en-GB" dirty="0"/>
          </a:p>
          <a:p>
            <a:r>
              <a:rPr lang="en-GB" dirty="0" smtClean="0"/>
              <a:t>Rainbow nation </a:t>
            </a:r>
          </a:p>
          <a:p>
            <a:endParaRPr lang="en-GB" dirty="0"/>
          </a:p>
          <a:p>
            <a:r>
              <a:rPr lang="en-GB" dirty="0" smtClean="0"/>
              <a:t>Animals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5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Sushi</a:t>
            </a:r>
          </a:p>
          <a:p>
            <a:endParaRPr lang="en-GB" dirty="0"/>
          </a:p>
          <a:p>
            <a:r>
              <a:rPr lang="en-GB" dirty="0" smtClean="0"/>
              <a:t>Chopsticks </a:t>
            </a:r>
          </a:p>
          <a:p>
            <a:endParaRPr lang="en-GB" dirty="0"/>
          </a:p>
          <a:p>
            <a:r>
              <a:rPr lang="en-GB" dirty="0" smtClean="0"/>
              <a:t>Kimonos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3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Italy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Opera</a:t>
            </a:r>
          </a:p>
          <a:p>
            <a:endParaRPr lang="en-GB" dirty="0"/>
          </a:p>
          <a:p>
            <a:r>
              <a:rPr lang="en-GB" dirty="0" smtClean="0"/>
              <a:t>Food </a:t>
            </a:r>
          </a:p>
          <a:p>
            <a:endParaRPr lang="en-GB" dirty="0"/>
          </a:p>
          <a:p>
            <a:r>
              <a:rPr lang="en-GB" dirty="0" smtClean="0"/>
              <a:t>Football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3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Scotland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Bag pipes 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Fiji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Masks</a:t>
            </a:r>
          </a:p>
          <a:p>
            <a:r>
              <a:rPr lang="en-GB" smtClean="0"/>
              <a:t>Coconuts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9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Zealand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9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54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We’re going on a journey…</vt:lpstr>
      <vt:lpstr>CANADA</vt:lpstr>
      <vt:lpstr>Australia </vt:lpstr>
      <vt:lpstr>South Africa </vt:lpstr>
      <vt:lpstr>Japan</vt:lpstr>
      <vt:lpstr>Italy </vt:lpstr>
      <vt:lpstr>Scotland </vt:lpstr>
      <vt:lpstr>Fiji </vt:lpstr>
      <vt:lpstr>New Zealand</vt:lpstr>
      <vt:lpstr>Romania </vt:lpstr>
      <vt:lpstr>England</vt:lpstr>
      <vt:lpstr>Fiji </vt:lpstr>
    </vt:vector>
  </TitlesOfParts>
  <Company>Cardiff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We’re going on a journey…</dc:title>
  <dc:creator>Teacher</dc:creator>
  <cp:lastModifiedBy>Teacher</cp:lastModifiedBy>
  <cp:revision>3</cp:revision>
  <dcterms:created xsi:type="dcterms:W3CDTF">2015-09-27T07:52:43Z</dcterms:created>
  <dcterms:modified xsi:type="dcterms:W3CDTF">2015-09-27T09:00:45Z</dcterms:modified>
</cp:coreProperties>
</file>