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09716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38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5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07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8950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09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953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11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80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132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2906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B6673F0-9478-4C36-A9B9-D32CD9D495BD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9F4B791-6C9C-4DE9-9C69-6D627E136DC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169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bXFjuymX4H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cRNaGwkEwB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wCio_xVlgQ0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1GDFa-nEzl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1BC46F5-A89E-4A31-B2B8-495B91FB4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0989" y="2367194"/>
            <a:ext cx="8290022" cy="2123612"/>
          </a:xfrm>
        </p:spPr>
        <p:txBody>
          <a:bodyPr>
            <a:normAutofit fontScale="92500"/>
          </a:bodyPr>
          <a:lstStyle/>
          <a:p>
            <a:r>
              <a:rPr lang="en-GB" sz="5400" b="1" dirty="0"/>
              <a:t>Self help and independence skills/activities.</a:t>
            </a:r>
          </a:p>
        </p:txBody>
      </p:sp>
    </p:spTree>
    <p:extLst>
      <p:ext uri="{BB962C8B-B14F-4D97-AF65-F5344CB8AC3E}">
        <p14:creationId xmlns:p14="http://schemas.microsoft.com/office/powerpoint/2010/main" val="1470346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5754C-FC60-4467-901D-6E1974A8A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u="sng" dirty="0"/>
              <a:t>Washing up</a:t>
            </a:r>
          </a:p>
        </p:txBody>
      </p:sp>
      <p:pic>
        <p:nvPicPr>
          <p:cNvPr id="5" name="Online Media 4" title="5 Minute Clean up Song with Countdown for Kids! (HD)">
            <a:hlinkClick r:id="" action="ppaction://media"/>
            <a:extLst>
              <a:ext uri="{FF2B5EF4-FFF2-40B4-BE49-F238E27FC236}">
                <a16:creationId xmlns:a16="http://schemas.microsoft.com/office/drawing/2014/main" id="{F44BF09B-5CF4-498A-8FF3-788BADE947CC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71600" y="2825750"/>
            <a:ext cx="4448175" cy="25019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DDE59-9F86-4AEC-9FDF-0F8015748E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u="sng" dirty="0"/>
              <a:t>Important point for success.</a:t>
            </a:r>
          </a:p>
          <a:p>
            <a:r>
              <a:rPr lang="en-GB" dirty="0"/>
              <a:t>Make it part of a routine.</a:t>
            </a:r>
          </a:p>
          <a:p>
            <a:r>
              <a:rPr lang="en-GB" dirty="0"/>
              <a:t>Make instructions clear and consistent.</a:t>
            </a:r>
          </a:p>
          <a:p>
            <a:r>
              <a:rPr lang="en-GB" dirty="0"/>
              <a:t>Make it fun.</a:t>
            </a:r>
          </a:p>
          <a:p>
            <a:r>
              <a:rPr lang="en-GB" dirty="0"/>
              <a:t>Build up the level of independence gradually.</a:t>
            </a:r>
          </a:p>
          <a:p>
            <a:r>
              <a:rPr lang="en-GB" dirty="0"/>
              <a:t>Set a timer (see video)</a:t>
            </a:r>
          </a:p>
        </p:txBody>
      </p:sp>
    </p:spTree>
    <p:extLst>
      <p:ext uri="{BB962C8B-B14F-4D97-AF65-F5344CB8AC3E}">
        <p14:creationId xmlns:p14="http://schemas.microsoft.com/office/powerpoint/2010/main" val="79290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7B60-A013-4881-A20E-D3037EB6C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600" u="sng" dirty="0"/>
              <a:t>Washing clothes</a:t>
            </a:r>
          </a:p>
        </p:txBody>
      </p:sp>
      <p:pic>
        <p:nvPicPr>
          <p:cNvPr id="5" name="Online Media 4" title="This is the Way We Wash Our Clothes - Song for Kids | Lingokids - School Readiness in English">
            <a:hlinkClick r:id="" action="ppaction://media"/>
            <a:extLst>
              <a:ext uri="{FF2B5EF4-FFF2-40B4-BE49-F238E27FC236}">
                <a16:creationId xmlns:a16="http://schemas.microsoft.com/office/drawing/2014/main" id="{5AF7F14F-09F6-4D08-802E-D1A9F1CB41F0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09688" y="2790825"/>
            <a:ext cx="4572000" cy="257175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4808B-8344-439D-AC9A-A37842B4EE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u="sng" dirty="0"/>
              <a:t>Important point for success.</a:t>
            </a:r>
          </a:p>
          <a:p>
            <a:r>
              <a:rPr lang="en-GB" dirty="0"/>
              <a:t>Make it part of a routine.</a:t>
            </a:r>
          </a:p>
          <a:p>
            <a:r>
              <a:rPr lang="en-GB" dirty="0"/>
              <a:t>Make instructions clear and consistent.</a:t>
            </a:r>
          </a:p>
          <a:p>
            <a:r>
              <a:rPr lang="en-GB" dirty="0"/>
              <a:t>Make it fun.</a:t>
            </a:r>
          </a:p>
          <a:p>
            <a:r>
              <a:rPr lang="en-GB" dirty="0"/>
              <a:t>Build up the level of independence gradually.</a:t>
            </a:r>
          </a:p>
          <a:p>
            <a:r>
              <a:rPr lang="en-GB" dirty="0"/>
              <a:t>It can be turned into a sorting activities also. (colours, socks (pairs)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39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57080-8BEC-4F64-9365-C03588A4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989" y="143938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GB" sz="6600" u="sng" dirty="0">
                <a:solidFill>
                  <a:schemeClr val="bg2"/>
                </a:solidFill>
              </a:rPr>
              <a:t>Brushing teeth</a:t>
            </a:r>
          </a:p>
        </p:txBody>
      </p:sp>
      <p:pic>
        <p:nvPicPr>
          <p:cNvPr id="5" name="Online Media 4" title="Brush Your Teeth | Kids Songs |  Super Simple Songs">
            <a:hlinkClick r:id="" action="ppaction://media"/>
            <a:extLst>
              <a:ext uri="{FF2B5EF4-FFF2-40B4-BE49-F238E27FC236}">
                <a16:creationId xmlns:a16="http://schemas.microsoft.com/office/drawing/2014/main" id="{2FE296A6-5058-431B-BDD6-0C5613A6D84C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71989" y="1350127"/>
            <a:ext cx="4448175" cy="250190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0E812-F6AD-4D92-8774-F252B05BF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237791"/>
            <a:ext cx="4447786" cy="522847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u="sng" dirty="0">
                <a:solidFill>
                  <a:schemeClr val="bg2"/>
                </a:solidFill>
              </a:rPr>
              <a:t>Important point for success.</a:t>
            </a:r>
          </a:p>
          <a:p>
            <a:r>
              <a:rPr lang="en-GB" dirty="0">
                <a:solidFill>
                  <a:schemeClr val="bg2"/>
                </a:solidFill>
              </a:rPr>
              <a:t>Show your child everything you're doing (getting the tooth brush – getting the toothpaste – adding the tooth paste).</a:t>
            </a:r>
          </a:p>
          <a:p>
            <a:r>
              <a:rPr lang="en-GB" dirty="0">
                <a:solidFill>
                  <a:schemeClr val="bg2"/>
                </a:solidFill>
              </a:rPr>
              <a:t>Model the expectations of the activity.</a:t>
            </a:r>
          </a:p>
          <a:p>
            <a:r>
              <a:rPr lang="en-GB" dirty="0">
                <a:solidFill>
                  <a:schemeClr val="bg2"/>
                </a:solidFill>
              </a:rPr>
              <a:t>Allow for breaks. Split it into 4 parts – bottom left – bottom right – top left – top right.</a:t>
            </a:r>
          </a:p>
          <a:p>
            <a:r>
              <a:rPr lang="en-GB" dirty="0">
                <a:solidFill>
                  <a:schemeClr val="bg2"/>
                </a:solidFill>
              </a:rPr>
              <a:t>Give clear, simple instructions.</a:t>
            </a:r>
          </a:p>
          <a:p>
            <a:r>
              <a:rPr lang="en-GB" dirty="0">
                <a:solidFill>
                  <a:schemeClr val="bg2"/>
                </a:solidFill>
              </a:rPr>
              <a:t>Use the Makaton sign for “more” before starting a new part.</a:t>
            </a:r>
          </a:p>
          <a:p>
            <a:r>
              <a:rPr lang="en-GB" dirty="0">
                <a:solidFill>
                  <a:schemeClr val="bg2"/>
                </a:solidFill>
              </a:rPr>
              <a:t>Use gestural prompt to encourage</a:t>
            </a:r>
          </a:p>
          <a:p>
            <a:r>
              <a:rPr lang="en-GB" dirty="0">
                <a:solidFill>
                  <a:schemeClr val="bg2"/>
                </a:solidFill>
              </a:rPr>
              <a:t>Hand over hand support is encouraged.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A07FE4-0242-4B46-A8B9-CF1048AE0E2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341" t="11582" r="7758" b="4817"/>
          <a:stretch/>
        </p:blipFill>
        <p:spPr>
          <a:xfrm>
            <a:off x="1764070" y="4016587"/>
            <a:ext cx="3613473" cy="256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37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C26D7-4F7E-4761-B0E5-C7AA67520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u="sng" dirty="0"/>
              <a:t>Putting on clothes and shoes</a:t>
            </a:r>
          </a:p>
        </p:txBody>
      </p:sp>
      <p:pic>
        <p:nvPicPr>
          <p:cNvPr id="5" name="Online Media 4" title="This Is The Way We Get Dressed | Kids Songs | Super Simple Songs">
            <a:hlinkClick r:id="" action="ppaction://media"/>
            <a:extLst>
              <a:ext uri="{FF2B5EF4-FFF2-40B4-BE49-F238E27FC236}">
                <a16:creationId xmlns:a16="http://schemas.microsoft.com/office/drawing/2014/main" id="{42D37DD9-558E-48FA-93A2-21FA391448E8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09688" y="2790825"/>
            <a:ext cx="4572000" cy="2571750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B1838-A949-4CBF-9741-BB9D496AA6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dirty="0"/>
              <a:t>Important point for success.</a:t>
            </a:r>
          </a:p>
          <a:p>
            <a:r>
              <a:rPr lang="en-GB" dirty="0"/>
              <a:t>Make it part of a routine.</a:t>
            </a:r>
          </a:p>
          <a:p>
            <a:r>
              <a:rPr lang="en-GB" dirty="0"/>
              <a:t>Make it step by step.</a:t>
            </a:r>
          </a:p>
          <a:p>
            <a:r>
              <a:rPr lang="en-GB" dirty="0"/>
              <a:t>Lay clothes out in order.</a:t>
            </a:r>
          </a:p>
          <a:p>
            <a:r>
              <a:rPr lang="en-GB" dirty="0"/>
              <a:t>Model each step.</a:t>
            </a:r>
          </a:p>
          <a:p>
            <a:r>
              <a:rPr lang="en-GB" dirty="0"/>
              <a:t>Be patient in showing how clothes go in. </a:t>
            </a:r>
          </a:p>
          <a:p>
            <a:r>
              <a:rPr lang="en-GB" dirty="0"/>
              <a:t>It’s a labour of love, be consistent and complete multiple times a day.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09329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35</TotalTime>
  <Words>242</Words>
  <Application>Microsoft Office PowerPoint</Application>
  <PresentationFormat>Widescreen</PresentationFormat>
  <Paragraphs>32</Paragraphs>
  <Slides>5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PowerPoint Presentation</vt:lpstr>
      <vt:lpstr>Washing up</vt:lpstr>
      <vt:lpstr>Washing clothes</vt:lpstr>
      <vt:lpstr>Brushing teeth</vt:lpstr>
      <vt:lpstr>Putting on clothes and shoes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Dinnock</dc:creator>
  <cp:lastModifiedBy>Teacher</cp:lastModifiedBy>
  <cp:revision>4</cp:revision>
  <dcterms:created xsi:type="dcterms:W3CDTF">2020-03-19T10:24:12Z</dcterms:created>
  <dcterms:modified xsi:type="dcterms:W3CDTF">2020-11-20T10:50:54Z</dcterms:modified>
</cp:coreProperties>
</file>