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16" d="100"/>
          <a:sy n="116" d="100"/>
        </p:scale>
        <p:origin x="16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3/19/2020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3/19/2020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ducationalappstore.com/app/free-apps-for-kid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autismparentingmagazine.com/best-autism-app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180F7-40B8-4B87-AD43-AC222371FA9D}"/>
              </a:ext>
            </a:extLst>
          </p:cNvPr>
          <p:cNvSpPr>
            <a:spLocks noGrp="1"/>
          </p:cNvSpPr>
          <p:nvPr>
            <p:ph type="ctrTitle"/>
          </p:nvPr>
        </p:nvSpPr>
        <p:spPr/>
        <p:txBody>
          <a:bodyPr/>
          <a:lstStyle/>
          <a:p>
            <a:r>
              <a:rPr lang="en-GB" dirty="0"/>
              <a:t>iPads and tablets</a:t>
            </a:r>
          </a:p>
        </p:txBody>
      </p:sp>
      <p:sp>
        <p:nvSpPr>
          <p:cNvPr id="3" name="Subtitle 2">
            <a:extLst>
              <a:ext uri="{FF2B5EF4-FFF2-40B4-BE49-F238E27FC236}">
                <a16:creationId xmlns:a16="http://schemas.microsoft.com/office/drawing/2014/main" xmlns="" id="{D09CC42D-05F9-4029-9BB3-C601B4C0D397}"/>
              </a:ext>
            </a:extLst>
          </p:cNvPr>
          <p:cNvSpPr>
            <a:spLocks noGrp="1"/>
          </p:cNvSpPr>
          <p:nvPr>
            <p:ph type="subTitle" idx="1"/>
          </p:nvPr>
        </p:nvSpPr>
        <p:spPr/>
        <p:txBody>
          <a:bodyPr/>
          <a:lstStyle/>
          <a:p>
            <a:r>
              <a:rPr lang="en-GB" dirty="0"/>
              <a:t>Educational apps you can download.</a:t>
            </a:r>
          </a:p>
        </p:txBody>
      </p:sp>
    </p:spTree>
    <p:extLst>
      <p:ext uri="{BB962C8B-B14F-4D97-AF65-F5344CB8AC3E}">
        <p14:creationId xmlns:p14="http://schemas.microsoft.com/office/powerpoint/2010/main" val="272957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F4C2D-9E97-4FDA-9694-0C963D49D8B2}"/>
              </a:ext>
            </a:extLst>
          </p:cNvPr>
          <p:cNvSpPr>
            <a:spLocks noGrp="1"/>
          </p:cNvSpPr>
          <p:nvPr>
            <p:ph type="title"/>
          </p:nvPr>
        </p:nvSpPr>
        <p:spPr/>
        <p:txBody>
          <a:bodyPr>
            <a:normAutofit fontScale="90000"/>
          </a:bodyPr>
          <a:lstStyle/>
          <a:p>
            <a:pPr algn="ctr"/>
            <a:r>
              <a:rPr lang="en-GB" dirty="0">
                <a:hlinkClick r:id="rId2"/>
              </a:rPr>
              <a:t>https://www.educationalappstore.com/app/free-apps-for-kids</a:t>
            </a:r>
            <a:r>
              <a:rPr lang="en-GB" dirty="0"/>
              <a:t/>
            </a:r>
            <a:br>
              <a:rPr lang="en-GB" dirty="0"/>
            </a:br>
            <a:endParaRPr lang="en-GB" dirty="0"/>
          </a:p>
        </p:txBody>
      </p:sp>
      <p:pic>
        <p:nvPicPr>
          <p:cNvPr id="4" name="Content Placeholder 3">
            <a:extLst>
              <a:ext uri="{FF2B5EF4-FFF2-40B4-BE49-F238E27FC236}">
                <a16:creationId xmlns:a16="http://schemas.microsoft.com/office/drawing/2014/main" xmlns="" id="{951A1E57-FA4C-48BB-AAEE-4204D7E920A0}"/>
              </a:ext>
            </a:extLst>
          </p:cNvPr>
          <p:cNvPicPr>
            <a:picLocks noGrp="1" noChangeAspect="1"/>
          </p:cNvPicPr>
          <p:nvPr>
            <p:ph idx="1"/>
          </p:nvPr>
        </p:nvPicPr>
        <p:blipFill>
          <a:blip r:embed="rId3"/>
          <a:stretch>
            <a:fillRect/>
          </a:stretch>
        </p:blipFill>
        <p:spPr>
          <a:xfrm>
            <a:off x="3953404" y="2016125"/>
            <a:ext cx="4599517" cy="34496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91606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DC4B36CE-5A7B-472A-B6C9-AFDE82807FCC}"/>
              </a:ext>
            </a:extLst>
          </p:cNvPr>
          <p:cNvPicPr>
            <a:picLocks noChangeAspect="1"/>
          </p:cNvPicPr>
          <p:nvPr/>
        </p:nvPicPr>
        <p:blipFill rotWithShape="1">
          <a:blip r:embed="rId2"/>
          <a:srcRect t="9656" b="8505"/>
          <a:stretch/>
        </p:blipFill>
        <p:spPr>
          <a:xfrm>
            <a:off x="1524000" y="252249"/>
            <a:ext cx="9144000" cy="56125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6438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F227BF-4D3B-4729-8A97-74677F5CAE89}"/>
              </a:ext>
            </a:extLst>
          </p:cNvPr>
          <p:cNvSpPr>
            <a:spLocks noGrp="1"/>
          </p:cNvSpPr>
          <p:nvPr>
            <p:ph type="title"/>
          </p:nvPr>
        </p:nvSpPr>
        <p:spPr>
          <a:xfrm>
            <a:off x="1451578" y="342420"/>
            <a:ext cx="9603275" cy="1049235"/>
          </a:xfrm>
        </p:spPr>
        <p:txBody>
          <a:bodyPr>
            <a:normAutofit fontScale="90000"/>
          </a:bodyPr>
          <a:lstStyle/>
          <a:p>
            <a:pPr algn="ctr"/>
            <a:r>
              <a:rPr lang="en-GB" dirty="0"/>
              <a:t/>
            </a:r>
            <a:br>
              <a:rPr lang="en-GB" dirty="0"/>
            </a:br>
            <a:r>
              <a:rPr lang="en-GB" dirty="0">
                <a:hlinkClick r:id="rId2"/>
              </a:rPr>
              <a:t>https://www.autismparentingmagazine.com/best-autism-apps/</a:t>
            </a:r>
            <a:r>
              <a:rPr lang="en-GB" dirty="0"/>
              <a:t/>
            </a:r>
            <a:br>
              <a:rPr lang="en-GB" dirty="0"/>
            </a:br>
            <a:r>
              <a:rPr lang="en-GB" dirty="0"/>
              <a:t/>
            </a:r>
            <a:br>
              <a:rPr lang="en-GB" dirty="0"/>
            </a:br>
            <a:endParaRPr lang="en-GB" dirty="0"/>
          </a:p>
        </p:txBody>
      </p:sp>
      <p:pic>
        <p:nvPicPr>
          <p:cNvPr id="4" name="Content Placeholder 3">
            <a:extLst>
              <a:ext uri="{FF2B5EF4-FFF2-40B4-BE49-F238E27FC236}">
                <a16:creationId xmlns:a16="http://schemas.microsoft.com/office/drawing/2014/main" xmlns="" id="{BFFAB036-73E2-40B6-B254-6DD003CBA5AF}"/>
              </a:ext>
            </a:extLst>
          </p:cNvPr>
          <p:cNvPicPr>
            <a:picLocks noGrp="1" noChangeAspect="1"/>
          </p:cNvPicPr>
          <p:nvPr>
            <p:ph idx="1"/>
          </p:nvPr>
        </p:nvPicPr>
        <p:blipFill rotWithShape="1">
          <a:blip r:embed="rId3"/>
          <a:srcRect t="8737" b="5343"/>
          <a:stretch/>
        </p:blipFill>
        <p:spPr>
          <a:xfrm>
            <a:off x="3147905" y="2033752"/>
            <a:ext cx="5896189" cy="37994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75521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C30220-8B5F-4D34-B929-3D4E30CD2072}"/>
              </a:ext>
            </a:extLst>
          </p:cNvPr>
          <p:cNvSpPr>
            <a:spLocks noGrp="1"/>
          </p:cNvSpPr>
          <p:nvPr>
            <p:ph type="title"/>
          </p:nvPr>
        </p:nvSpPr>
        <p:spPr/>
        <p:txBody>
          <a:bodyPr/>
          <a:lstStyle/>
          <a:p>
            <a:r>
              <a:rPr lang="en-GB" dirty="0"/>
              <a:t>Proloquo2Go</a:t>
            </a:r>
          </a:p>
        </p:txBody>
      </p:sp>
      <p:pic>
        <p:nvPicPr>
          <p:cNvPr id="5" name="Picture Placeholder 4">
            <a:extLst>
              <a:ext uri="{FF2B5EF4-FFF2-40B4-BE49-F238E27FC236}">
                <a16:creationId xmlns:a16="http://schemas.microsoft.com/office/drawing/2014/main" xmlns="" id="{A9469A0C-1AC5-4CA4-9CBB-D7C55AB0E149}"/>
              </a:ext>
            </a:extLst>
          </p:cNvPr>
          <p:cNvPicPr>
            <a:picLocks noGrp="1" noChangeAspect="1"/>
          </p:cNvPicPr>
          <p:nvPr>
            <p:ph type="pic" idx="1"/>
          </p:nvPr>
        </p:nvPicPr>
        <p:blipFill>
          <a:blip r:embed="rId2"/>
          <a:srcRect l="13916" r="13916"/>
          <a:stretch>
            <a:fillRect/>
          </a:stretch>
        </p:blipFill>
        <p:spPr>
          <a:xfrm>
            <a:off x="8029796" y="1129513"/>
            <a:ext cx="2974535" cy="3866327"/>
          </a:xfrm>
          <a:prstGeom prst="rect">
            <a:avLst/>
          </a:prstGeom>
        </p:spPr>
      </p:pic>
      <p:sp>
        <p:nvSpPr>
          <p:cNvPr id="4" name="Text Placeholder 3">
            <a:extLst>
              <a:ext uri="{FF2B5EF4-FFF2-40B4-BE49-F238E27FC236}">
                <a16:creationId xmlns:a16="http://schemas.microsoft.com/office/drawing/2014/main" xmlns="" id="{5666A299-9D3F-441E-8F46-8F58733279F3}"/>
              </a:ext>
            </a:extLst>
          </p:cNvPr>
          <p:cNvSpPr>
            <a:spLocks noGrp="1"/>
          </p:cNvSpPr>
          <p:nvPr>
            <p:ph type="body" sz="half" idx="2"/>
          </p:nvPr>
        </p:nvSpPr>
        <p:spPr/>
        <p:txBody>
          <a:bodyPr>
            <a:normAutofit fontScale="85000" lnSpcReduction="10000"/>
          </a:bodyPr>
          <a:lstStyle/>
          <a:p>
            <a:r>
              <a:rPr lang="en-GB" dirty="0"/>
              <a:t>Speak up with symbol-based AAC</a:t>
            </a:r>
          </a:p>
          <a:p>
            <a:r>
              <a:rPr lang="en-GB" dirty="0"/>
              <a:t>Not being able to speak isn’t the same as having nothing to say. Children, teens and adults who can’t speak can use this Augmentative and Alternative Communication (AAC) app for iOS as a daily communication tool and to build language skills. From the first time someone opens the app, a few taps are all it takes to start talking to the world.</a:t>
            </a:r>
          </a:p>
        </p:txBody>
      </p:sp>
    </p:spTree>
    <p:extLst>
      <p:ext uri="{BB962C8B-B14F-4D97-AF65-F5344CB8AC3E}">
        <p14:creationId xmlns:p14="http://schemas.microsoft.com/office/powerpoint/2010/main" val="306226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565B01-FE4C-4A08-8D7D-971954089C16}"/>
              </a:ext>
            </a:extLst>
          </p:cNvPr>
          <p:cNvSpPr>
            <a:spLocks noGrp="1"/>
          </p:cNvSpPr>
          <p:nvPr>
            <p:ph type="title"/>
          </p:nvPr>
        </p:nvSpPr>
        <p:spPr/>
        <p:txBody>
          <a:bodyPr/>
          <a:lstStyle/>
          <a:p>
            <a:r>
              <a:rPr lang="en-GB" dirty="0" err="1"/>
              <a:t>Todo</a:t>
            </a:r>
            <a:r>
              <a:rPr lang="en-GB" dirty="0"/>
              <a:t> Visual Schedule</a:t>
            </a:r>
          </a:p>
        </p:txBody>
      </p:sp>
      <p:pic>
        <p:nvPicPr>
          <p:cNvPr id="5" name="Picture Placeholder 4">
            <a:extLst>
              <a:ext uri="{FF2B5EF4-FFF2-40B4-BE49-F238E27FC236}">
                <a16:creationId xmlns:a16="http://schemas.microsoft.com/office/drawing/2014/main" xmlns="" id="{602C0F66-0702-4CAF-AE9E-ACCB0914BBCC}"/>
              </a:ext>
            </a:extLst>
          </p:cNvPr>
          <p:cNvPicPr>
            <a:picLocks noGrp="1" noChangeAspect="1"/>
          </p:cNvPicPr>
          <p:nvPr>
            <p:ph type="pic" idx="1"/>
          </p:nvPr>
        </p:nvPicPr>
        <p:blipFill>
          <a:blip r:embed="rId2"/>
          <a:srcRect l="13916" r="13916"/>
          <a:stretch>
            <a:fillRect/>
          </a:stretch>
        </p:blipFill>
        <p:spPr>
          <a:prstGeom prst="rect">
            <a:avLst/>
          </a:prstGeom>
        </p:spPr>
      </p:pic>
      <p:sp>
        <p:nvSpPr>
          <p:cNvPr id="4" name="Text Placeholder 3">
            <a:extLst>
              <a:ext uri="{FF2B5EF4-FFF2-40B4-BE49-F238E27FC236}">
                <a16:creationId xmlns:a16="http://schemas.microsoft.com/office/drawing/2014/main" xmlns="" id="{4AB32C43-F8A6-4833-9990-1D4F58681224}"/>
              </a:ext>
            </a:extLst>
          </p:cNvPr>
          <p:cNvSpPr>
            <a:spLocks noGrp="1"/>
          </p:cNvSpPr>
          <p:nvPr>
            <p:ph type="body" sz="half" idx="2"/>
          </p:nvPr>
        </p:nvSpPr>
        <p:spPr/>
        <p:txBody>
          <a:bodyPr/>
          <a:lstStyle/>
          <a:p>
            <a:r>
              <a:rPr lang="en-GB" dirty="0"/>
              <a:t>Children with Autism: A visual schedule is a wearable picture-based scheduler designed with children and adults with autism in mind.</a:t>
            </a:r>
          </a:p>
        </p:txBody>
      </p:sp>
    </p:spTree>
    <p:extLst>
      <p:ext uri="{BB962C8B-B14F-4D97-AF65-F5344CB8AC3E}">
        <p14:creationId xmlns:p14="http://schemas.microsoft.com/office/powerpoint/2010/main" val="227362188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19</TotalTime>
  <Words>112</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Gallery</vt:lpstr>
      <vt:lpstr>iPads and tablets</vt:lpstr>
      <vt:lpstr>https://www.educationalappstore.com/app/free-apps-for-kids </vt:lpstr>
      <vt:lpstr>PowerPoint Presentation</vt:lpstr>
      <vt:lpstr> https://www.autismparentingmagazine.com/best-autism-apps/  </vt:lpstr>
      <vt:lpstr>Proloquo2Go</vt:lpstr>
      <vt:lpstr>Todo Visual Schedule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iPads and tablets</dc:title>
  <dc:creator>Beth Dinnock</dc:creator>
  <cp:lastModifiedBy>Emma Williams</cp:lastModifiedBy>
  <cp:revision>2</cp:revision>
  <dcterms:created xsi:type="dcterms:W3CDTF">2020-03-18T10:37:01Z</dcterms:created>
  <dcterms:modified xsi:type="dcterms:W3CDTF">2020-03-19T12:35:29Z</dcterms:modified>
</cp:coreProperties>
</file>