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83" r:id="rId3"/>
    <p:sldId id="276" r:id="rId4"/>
    <p:sldId id="275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uffy-TTF" panose="020B0603060100000000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topics/festivals-and-cultural-celebrations/chinese-new-yea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estivals-and-cultural-celebrations/chinese-new-year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topics/festivals-and-cultural-celebrations/chinese-new-ye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estivals-and-cultural-celebrations/chinese-new-year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estivals-and-cultural-celebrations/chinese-new-year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/>
              <a:t>Chinese New Year</a:t>
            </a:r>
            <a:endParaRPr lang="en-GB" dirty="0">
              <a:solidFill>
                <a:srgbClr val="21A6F9"/>
              </a:solidFill>
              <a:latin typeface="Tuffy-TTF" panose="020B0603060100000000" pitchFamily="34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56103" y="6610525"/>
            <a:ext cx="687897" cy="2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9B19E-22B6-4190-A3F1-EDCEECFE4A60}"/>
              </a:ext>
            </a:extLst>
          </p:cNvPr>
          <p:cNvSpPr/>
          <p:nvPr/>
        </p:nvSpPr>
        <p:spPr>
          <a:xfrm>
            <a:off x="2998496" y="1490663"/>
            <a:ext cx="3137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The Year of the Ox </a:t>
            </a:r>
          </a:p>
          <a:p>
            <a:pPr algn="ctr"/>
            <a:r>
              <a:rPr lang="en-GB" sz="3200" dirty="0"/>
              <a:t>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46154-1215-4B2C-8CD8-F4316D4E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48" y="3284676"/>
            <a:ext cx="4022773" cy="26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/>
              <a:t>Chinese New Year</a:t>
            </a:r>
            <a:endParaRPr lang="en-GB" dirty="0">
              <a:solidFill>
                <a:srgbClr val="21A6F9"/>
              </a:solidFill>
              <a:latin typeface="Tuffy-TTF" panose="020B06030601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550" y="1601064"/>
            <a:ext cx="7491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Chinese New Year is a festival that celebrates the start of a new year in the Chinese calendar. It is sometimes called Lunar New Year, as it is celebrated in other countries as well as China.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582" y="2743554"/>
            <a:ext cx="4504887" cy="3667425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8456103" y="6610525"/>
            <a:ext cx="687897" cy="2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/>
              <a:t>Chinese New Year</a:t>
            </a:r>
            <a:endParaRPr lang="en-GB" dirty="0">
              <a:solidFill>
                <a:srgbClr val="21A6F9"/>
              </a:solidFill>
              <a:latin typeface="Tuffy-TTF" panose="020B06030601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50" y="1676236"/>
            <a:ext cx="749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GB" altLang="en-US" dirty="0"/>
              <a:t>A long time ago, in China, the Jade Emperor decided that there should be a way to measure time. </a:t>
            </a:r>
            <a:r>
              <a:rPr lang="en-GB" dirty="0"/>
              <a:t>He invited all the animals to compete in a race across the river. The first 12 animals to cross the river would be rewarded by having a year named after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550" y="3153564"/>
            <a:ext cx="234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GB" altLang="en-US" dirty="0"/>
              <a:t>The position they came in the race would decide the order of the years. The rat won the race so the first year was named after him. 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796793" y="2810631"/>
            <a:ext cx="3225850" cy="316967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46" y="3339137"/>
            <a:ext cx="1259131" cy="2947481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8456103" y="6660859"/>
            <a:ext cx="687897" cy="194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/>
              <a:t>Chinese New Year</a:t>
            </a:r>
            <a:endParaRPr lang="en-GB" dirty="0">
              <a:solidFill>
                <a:srgbClr val="21A6F9"/>
              </a:solidFill>
              <a:latin typeface="Tuffy-TTF" panose="020B06030601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48" y="1617513"/>
            <a:ext cx="7491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/>
              <a:t>Each new year is named after an animal.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98" y="2263844"/>
            <a:ext cx="3811271" cy="3811271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8456103" y="6660859"/>
            <a:ext cx="687897" cy="194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Chinese New Year celebrated?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970" y="1706923"/>
            <a:ext cx="260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Lanterns Are Lit</a:t>
            </a:r>
            <a:endParaRPr lang="en-US" sz="2400" dirty="0"/>
          </a:p>
        </p:txBody>
      </p:sp>
      <p:pic>
        <p:nvPicPr>
          <p:cNvPr id="4" name="Picture 5" descr="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/>
          <a:stretch>
            <a:fillRect/>
          </a:stretch>
        </p:blipFill>
        <p:spPr bwMode="auto">
          <a:xfrm>
            <a:off x="793129" y="2467507"/>
            <a:ext cx="3628522" cy="22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69" y="2467506"/>
            <a:ext cx="2627290" cy="340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554855"/>
            <a:ext cx="262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Lots of food is eaten!</a:t>
            </a:r>
          </a:p>
        </p:txBody>
      </p:sp>
    </p:spTree>
    <p:extLst>
      <p:ext uri="{BB962C8B-B14F-4D97-AF65-F5344CB8AC3E}">
        <p14:creationId xmlns:p14="http://schemas.microsoft.com/office/powerpoint/2010/main" val="378854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9" b="4922"/>
          <a:stretch>
            <a:fillRect/>
          </a:stretch>
        </p:blipFill>
        <p:spPr bwMode="auto">
          <a:xfrm>
            <a:off x="717104" y="681334"/>
            <a:ext cx="3159438" cy="317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50" y="3203416"/>
            <a:ext cx="3129557" cy="313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0788" y="681334"/>
            <a:ext cx="3232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Lucky red envelopes are given out during Chinese New Year!</a:t>
            </a:r>
          </a:p>
          <a:p>
            <a:r>
              <a:rPr lang="en-US" sz="2400" b="1" dirty="0"/>
              <a:t>Chinese love the </a:t>
            </a:r>
            <a:r>
              <a:rPr lang="en-US" sz="2400" b="1" dirty="0" err="1"/>
              <a:t>colour</a:t>
            </a:r>
            <a:r>
              <a:rPr lang="en-US" sz="2400" b="1" dirty="0"/>
              <a:t> red and believe it is a lucky </a:t>
            </a:r>
            <a:r>
              <a:rPr lang="en-US" sz="2400" b="1" dirty="0" err="1"/>
              <a:t>colour</a:t>
            </a:r>
            <a:r>
              <a:rPr lang="en-US" sz="24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704" y="4262907"/>
            <a:ext cx="3374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Lots of music and dancing happens during Chinese New Year!</a:t>
            </a:r>
          </a:p>
        </p:txBody>
      </p:sp>
    </p:spTree>
    <p:extLst>
      <p:ext uri="{BB962C8B-B14F-4D97-AF65-F5344CB8AC3E}">
        <p14:creationId xmlns:p14="http://schemas.microsoft.com/office/powerpoint/2010/main" val="258427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4" y="703047"/>
            <a:ext cx="2714746" cy="3018947"/>
          </a:xfrm>
          <a:prstGeom prst="rect">
            <a:avLst/>
          </a:prstGeom>
        </p:spPr>
      </p:pic>
      <p:pic>
        <p:nvPicPr>
          <p:cNvPr id="4" name="Picture 5" descr="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15465"/>
            <a:ext cx="3903708" cy="25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3206" y="1455313"/>
            <a:ext cx="446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Chinese fortune cookies </a:t>
            </a:r>
            <a:r>
              <a:rPr lang="en-US" sz="2400" b="1" dirty="0" err="1"/>
              <a:t>symbolise</a:t>
            </a:r>
            <a:r>
              <a:rPr lang="en-US" sz="2400" b="1" dirty="0"/>
              <a:t> good luck!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763" y="4056845"/>
            <a:ext cx="3168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Firecrackers are a Chinese tradition that are used to scare away evil spirits!</a:t>
            </a:r>
          </a:p>
        </p:txBody>
      </p:sp>
    </p:spTree>
    <p:extLst>
      <p:ext uri="{BB962C8B-B14F-4D97-AF65-F5344CB8AC3E}">
        <p14:creationId xmlns:p14="http://schemas.microsoft.com/office/powerpoint/2010/main" val="404227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have a dance Kung Fu style…</a:t>
            </a:r>
          </a:p>
        </p:txBody>
      </p:sp>
      <p:pic>
        <p:nvPicPr>
          <p:cNvPr id="1026" name="Picture 2" descr="http://t3.gstatic.com/images?q=tbn:ANd9GcT-sPIr4Ll40d1djcYh1AFnt1NzgQH6r46ysxiYa875x18I-F75Y34u-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5" y="1473201"/>
            <a:ext cx="3490175" cy="32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4935" y="4636395"/>
            <a:ext cx="6207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Gung hay fat choy!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20208" y="5553549"/>
            <a:ext cx="256793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新年快乐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3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456103" y="6207853"/>
            <a:ext cx="687897" cy="647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4051882" y="3045204"/>
            <a:ext cx="1107347" cy="713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164</TotalTime>
  <Words>240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Tuffy-TTF</vt:lpstr>
      <vt:lpstr>Arial</vt:lpstr>
      <vt:lpstr>Calibri</vt:lpstr>
      <vt:lpstr>Twinkl</vt:lpstr>
      <vt:lpstr>inherit</vt:lpstr>
      <vt:lpstr>Office Theme</vt:lpstr>
      <vt:lpstr>Chinese New Year</vt:lpstr>
      <vt:lpstr>Chinese New Year</vt:lpstr>
      <vt:lpstr>Chinese New Year</vt:lpstr>
      <vt:lpstr>Chinese New Year</vt:lpstr>
      <vt:lpstr>How is Chinese New Year celebrated?</vt:lpstr>
      <vt:lpstr>PowerPoint Presentation</vt:lpstr>
      <vt:lpstr>PowerPoint Presentation</vt:lpstr>
      <vt:lpstr>Why not have a dance Kung Fu style…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Andrews</dc:creator>
  <cp:lastModifiedBy>J Dow (Ty Gwyn Special School)</cp:lastModifiedBy>
  <cp:revision>14</cp:revision>
  <dcterms:created xsi:type="dcterms:W3CDTF">2019-12-23T08:34:30Z</dcterms:created>
  <dcterms:modified xsi:type="dcterms:W3CDTF">2021-02-09T10:19:25Z</dcterms:modified>
</cp:coreProperties>
</file>