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99281B-ED4A-47EA-9672-2D3D10275B1E}" v="48" dt="2020-04-14T14:36:50.6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Molloy" userId="1c1f416647397ac8" providerId="LiveId" clId="{8C99281B-ED4A-47EA-9672-2D3D10275B1E}"/>
    <pc:docChg chg="undo custSel mod addSld modSld">
      <pc:chgData name="Heather Molloy" userId="1c1f416647397ac8" providerId="LiveId" clId="{8C99281B-ED4A-47EA-9672-2D3D10275B1E}" dt="2020-04-14T14:37:25.734" v="96" actId="1076"/>
      <pc:docMkLst>
        <pc:docMk/>
      </pc:docMkLst>
      <pc:sldChg chg="addSp delSp modSp add mod setBg">
        <pc:chgData name="Heather Molloy" userId="1c1f416647397ac8" providerId="LiveId" clId="{8C99281B-ED4A-47EA-9672-2D3D10275B1E}" dt="2020-04-01T12:57:37.090" v="15" actId="26606"/>
        <pc:sldMkLst>
          <pc:docMk/>
          <pc:sldMk cId="21439314" sldId="257"/>
        </pc:sldMkLst>
        <pc:spChg chg="del">
          <ac:chgData name="Heather Molloy" userId="1c1f416647397ac8" providerId="LiveId" clId="{8C99281B-ED4A-47EA-9672-2D3D10275B1E}" dt="2020-04-01T12:55:55.309" v="1" actId="478"/>
          <ac:spMkLst>
            <pc:docMk/>
            <pc:sldMk cId="21439314" sldId="257"/>
            <ac:spMk id="2" creationId="{95DBE5D2-70E2-4ED4-A469-3072EEF1BD4D}"/>
          </ac:spMkLst>
        </pc:spChg>
        <pc:spChg chg="del">
          <ac:chgData name="Heather Molloy" userId="1c1f416647397ac8" providerId="LiveId" clId="{8C99281B-ED4A-47EA-9672-2D3D10275B1E}" dt="2020-04-01T12:55:58.099" v="2" actId="478"/>
          <ac:spMkLst>
            <pc:docMk/>
            <pc:sldMk cId="21439314" sldId="257"/>
            <ac:spMk id="3" creationId="{0A0DC936-F3BE-4298-B164-3F63E6F3B1D5}"/>
          </ac:spMkLst>
        </pc:spChg>
        <pc:spChg chg="add del mod">
          <ac:chgData name="Heather Molloy" userId="1c1f416647397ac8" providerId="LiveId" clId="{8C99281B-ED4A-47EA-9672-2D3D10275B1E}" dt="2020-04-01T12:56:57.077" v="11" actId="931"/>
          <ac:spMkLst>
            <pc:docMk/>
            <pc:sldMk cId="21439314" sldId="257"/>
            <ac:spMk id="6" creationId="{158CA907-1DB3-467B-94A5-B63CC7F0F6B8}"/>
          </ac:spMkLst>
        </pc:spChg>
        <pc:spChg chg="add del">
          <ac:chgData name="Heather Molloy" userId="1c1f416647397ac8" providerId="LiveId" clId="{8C99281B-ED4A-47EA-9672-2D3D10275B1E}" dt="2020-04-01T12:56:56.137" v="9" actId="26606"/>
          <ac:spMkLst>
            <pc:docMk/>
            <pc:sldMk cId="21439314" sldId="257"/>
            <ac:spMk id="11" creationId="{53BB5D57-6178-4F62-B472-0312F6D95A85}"/>
          </ac:spMkLst>
        </pc:spChg>
        <pc:spChg chg="add del">
          <ac:chgData name="Heather Molloy" userId="1c1f416647397ac8" providerId="LiveId" clId="{8C99281B-ED4A-47EA-9672-2D3D10275B1E}" dt="2020-04-01T12:56:56.137" v="9" actId="26606"/>
          <ac:spMkLst>
            <pc:docMk/>
            <pc:sldMk cId="21439314" sldId="257"/>
            <ac:spMk id="13" creationId="{4C61BD32-7542-4D52-BA5A-3ADE869BF8AC}"/>
          </ac:spMkLst>
        </pc:spChg>
        <pc:picChg chg="add del mod">
          <ac:chgData name="Heather Molloy" userId="1c1f416647397ac8" providerId="LiveId" clId="{8C99281B-ED4A-47EA-9672-2D3D10275B1E}" dt="2020-04-01T12:56:57.077" v="11" actId="931"/>
          <ac:picMkLst>
            <pc:docMk/>
            <pc:sldMk cId="21439314" sldId="257"/>
            <ac:picMk id="5" creationId="{4E498976-FC5D-4611-97D0-53DD7B717723}"/>
          </ac:picMkLst>
        </pc:picChg>
        <pc:picChg chg="add mod">
          <ac:chgData name="Heather Molloy" userId="1c1f416647397ac8" providerId="LiveId" clId="{8C99281B-ED4A-47EA-9672-2D3D10275B1E}" dt="2020-04-01T12:57:37.090" v="15" actId="26606"/>
          <ac:picMkLst>
            <pc:docMk/>
            <pc:sldMk cId="21439314" sldId="257"/>
            <ac:picMk id="8" creationId="{C4DEFE16-55FA-4F5F-95CA-6F9A1580D28E}"/>
          </ac:picMkLst>
        </pc:picChg>
      </pc:sldChg>
      <pc:sldChg chg="addSp delSp modSp add mod setBg">
        <pc:chgData name="Heather Molloy" userId="1c1f416647397ac8" providerId="LiveId" clId="{8C99281B-ED4A-47EA-9672-2D3D10275B1E}" dt="2020-04-01T13:50:53.527" v="22" actId="26606"/>
        <pc:sldMkLst>
          <pc:docMk/>
          <pc:sldMk cId="3099238981" sldId="258"/>
        </pc:sldMkLst>
        <pc:spChg chg="del">
          <ac:chgData name="Heather Molloy" userId="1c1f416647397ac8" providerId="LiveId" clId="{8C99281B-ED4A-47EA-9672-2D3D10275B1E}" dt="2020-04-01T13:50:23.873" v="17" actId="478"/>
          <ac:spMkLst>
            <pc:docMk/>
            <pc:sldMk cId="3099238981" sldId="258"/>
            <ac:spMk id="2" creationId="{ADACF763-B677-4C26-ADF9-6A96419241AD}"/>
          </ac:spMkLst>
        </pc:spChg>
        <pc:spChg chg="del">
          <ac:chgData name="Heather Molloy" userId="1c1f416647397ac8" providerId="LiveId" clId="{8C99281B-ED4A-47EA-9672-2D3D10275B1E}" dt="2020-04-01T13:50:26.845" v="18" actId="478"/>
          <ac:spMkLst>
            <pc:docMk/>
            <pc:sldMk cId="3099238981" sldId="258"/>
            <ac:spMk id="3" creationId="{C3E6AEE8-9947-422C-8CAE-689D4DE63E59}"/>
          </ac:spMkLst>
        </pc:spChg>
        <pc:picChg chg="add mod">
          <ac:chgData name="Heather Molloy" userId="1c1f416647397ac8" providerId="LiveId" clId="{8C99281B-ED4A-47EA-9672-2D3D10275B1E}" dt="2020-04-01T13:50:53.527" v="22" actId="26606"/>
          <ac:picMkLst>
            <pc:docMk/>
            <pc:sldMk cId="3099238981" sldId="258"/>
            <ac:picMk id="5" creationId="{AE18DEB4-E421-46E5-98FF-EDA19DFF265C}"/>
          </ac:picMkLst>
        </pc:picChg>
      </pc:sldChg>
      <pc:sldChg chg="addSp delSp modSp add setBg">
        <pc:chgData name="Heather Molloy" userId="1c1f416647397ac8" providerId="LiveId" clId="{8C99281B-ED4A-47EA-9672-2D3D10275B1E}" dt="2020-04-05T11:59:35.280" v="34"/>
        <pc:sldMkLst>
          <pc:docMk/>
          <pc:sldMk cId="979060890" sldId="259"/>
        </pc:sldMkLst>
        <pc:spChg chg="del">
          <ac:chgData name="Heather Molloy" userId="1c1f416647397ac8" providerId="LiveId" clId="{8C99281B-ED4A-47EA-9672-2D3D10275B1E}" dt="2020-04-05T11:54:39.807" v="24"/>
          <ac:spMkLst>
            <pc:docMk/>
            <pc:sldMk cId="979060890" sldId="259"/>
            <ac:spMk id="2" creationId="{DB0EC07F-43DA-49BA-BED5-2D4DC7AF13B1}"/>
          </ac:spMkLst>
        </pc:spChg>
        <pc:spChg chg="del">
          <ac:chgData name="Heather Molloy" userId="1c1f416647397ac8" providerId="LiveId" clId="{8C99281B-ED4A-47EA-9672-2D3D10275B1E}" dt="2020-04-05T11:54:39.807" v="24"/>
          <ac:spMkLst>
            <pc:docMk/>
            <pc:sldMk cId="979060890" sldId="259"/>
            <ac:spMk id="3" creationId="{47986B03-1279-469B-8157-0067180163C5}"/>
          </ac:spMkLst>
        </pc:spChg>
        <pc:spChg chg="add del">
          <ac:chgData name="Heather Molloy" userId="1c1f416647397ac8" providerId="LiveId" clId="{8C99281B-ED4A-47EA-9672-2D3D10275B1E}" dt="2020-04-05T11:57:45.923" v="26" actId="478"/>
          <ac:spMkLst>
            <pc:docMk/>
            <pc:sldMk cId="979060890" sldId="259"/>
            <ac:spMk id="4" creationId="{DC37AD11-EEB3-4EBD-B420-650312FF729C}"/>
          </ac:spMkLst>
        </pc:spChg>
        <pc:picChg chg="add mod">
          <ac:chgData name="Heather Molloy" userId="1c1f416647397ac8" providerId="LiveId" clId="{8C99281B-ED4A-47EA-9672-2D3D10275B1E}" dt="2020-04-05T11:59:35.280" v="34"/>
          <ac:picMkLst>
            <pc:docMk/>
            <pc:sldMk cId="979060890" sldId="259"/>
            <ac:picMk id="5" creationId="{788FA207-84A7-421C-A729-17BB9C961315}"/>
          </ac:picMkLst>
        </pc:picChg>
      </pc:sldChg>
      <pc:sldChg chg="addSp modSp add mod setBg">
        <pc:chgData name="Heather Molloy" userId="1c1f416647397ac8" providerId="LiveId" clId="{8C99281B-ED4A-47EA-9672-2D3D10275B1E}" dt="2020-04-05T12:23:31.805" v="40" actId="27614"/>
        <pc:sldMkLst>
          <pc:docMk/>
          <pc:sldMk cId="4188167483" sldId="260"/>
        </pc:sldMkLst>
        <pc:spChg chg="add">
          <ac:chgData name="Heather Molloy" userId="1c1f416647397ac8" providerId="LiveId" clId="{8C99281B-ED4A-47EA-9672-2D3D10275B1E}" dt="2020-04-05T12:23:26.548" v="39" actId="26606"/>
          <ac:spMkLst>
            <pc:docMk/>
            <pc:sldMk cId="4188167483" sldId="260"/>
            <ac:spMk id="7" creationId="{A2509F26-B5DC-4BA7-B476-4CB044237A2E}"/>
          </ac:spMkLst>
        </pc:spChg>
        <pc:spChg chg="add">
          <ac:chgData name="Heather Molloy" userId="1c1f416647397ac8" providerId="LiveId" clId="{8C99281B-ED4A-47EA-9672-2D3D10275B1E}" dt="2020-04-05T12:23:26.548" v="39" actId="26606"/>
          <ac:spMkLst>
            <pc:docMk/>
            <pc:sldMk cId="4188167483" sldId="260"/>
            <ac:spMk id="9" creationId="{DB103EB1-B135-4526-B883-33228FC27FF1}"/>
          </ac:spMkLst>
        </pc:spChg>
        <pc:picChg chg="add mod">
          <ac:chgData name="Heather Molloy" userId="1c1f416647397ac8" providerId="LiveId" clId="{8C99281B-ED4A-47EA-9672-2D3D10275B1E}" dt="2020-04-05T12:23:31.805" v="40" actId="27614"/>
          <ac:picMkLst>
            <pc:docMk/>
            <pc:sldMk cId="4188167483" sldId="260"/>
            <ac:picMk id="2" creationId="{FA4DCE26-0CBD-470B-9572-23F4E4951542}"/>
          </ac:picMkLst>
        </pc:picChg>
      </pc:sldChg>
      <pc:sldChg chg="addSp modSp add setBg">
        <pc:chgData name="Heather Molloy" userId="1c1f416647397ac8" providerId="LiveId" clId="{8C99281B-ED4A-47EA-9672-2D3D10275B1E}" dt="2020-04-05T12:40:15.620" v="46"/>
        <pc:sldMkLst>
          <pc:docMk/>
          <pc:sldMk cId="379832373" sldId="261"/>
        </pc:sldMkLst>
        <pc:picChg chg="add mod">
          <ac:chgData name="Heather Molloy" userId="1c1f416647397ac8" providerId="LiveId" clId="{8C99281B-ED4A-47EA-9672-2D3D10275B1E}" dt="2020-04-05T12:40:07.719" v="45" actId="14100"/>
          <ac:picMkLst>
            <pc:docMk/>
            <pc:sldMk cId="379832373" sldId="261"/>
            <ac:picMk id="2" creationId="{B347D18E-9201-4BDB-9AC9-950CFCDDB652}"/>
          </ac:picMkLst>
        </pc:picChg>
      </pc:sldChg>
      <pc:sldChg chg="addSp modSp add mod setBg">
        <pc:chgData name="Heather Molloy" userId="1c1f416647397ac8" providerId="LiveId" clId="{8C99281B-ED4A-47EA-9672-2D3D10275B1E}" dt="2020-04-08T15:45:35.857" v="51" actId="26606"/>
        <pc:sldMkLst>
          <pc:docMk/>
          <pc:sldMk cId="1911255004" sldId="262"/>
        </pc:sldMkLst>
        <pc:picChg chg="add mod">
          <ac:chgData name="Heather Molloy" userId="1c1f416647397ac8" providerId="LiveId" clId="{8C99281B-ED4A-47EA-9672-2D3D10275B1E}" dt="2020-04-08T15:45:35.857" v="51" actId="26606"/>
          <ac:picMkLst>
            <pc:docMk/>
            <pc:sldMk cId="1911255004" sldId="262"/>
            <ac:picMk id="2" creationId="{0AD8E0FD-EF7E-494F-8A1C-3D3906684342}"/>
          </ac:picMkLst>
        </pc:picChg>
        <pc:picChg chg="add">
          <ac:chgData name="Heather Molloy" userId="1c1f416647397ac8" providerId="LiveId" clId="{8C99281B-ED4A-47EA-9672-2D3D10275B1E}" dt="2020-04-08T15:45:35.857" v="51" actId="26606"/>
          <ac:picMkLst>
            <pc:docMk/>
            <pc:sldMk cId="1911255004" sldId="262"/>
            <ac:picMk id="7" creationId="{CB607B98-7700-4DC9-8BE8-A876255F9C52}"/>
          </ac:picMkLst>
        </pc:picChg>
      </pc:sldChg>
      <pc:sldChg chg="addSp modSp add mod setBg">
        <pc:chgData name="Heather Molloy" userId="1c1f416647397ac8" providerId="LiveId" clId="{8C99281B-ED4A-47EA-9672-2D3D10275B1E}" dt="2020-04-13T14:06:04.934" v="56" actId="26606"/>
        <pc:sldMkLst>
          <pc:docMk/>
          <pc:sldMk cId="3338567759" sldId="263"/>
        </pc:sldMkLst>
        <pc:spChg chg="add mod">
          <ac:chgData name="Heather Molloy" userId="1c1f416647397ac8" providerId="LiveId" clId="{8C99281B-ED4A-47EA-9672-2D3D10275B1E}" dt="2020-04-13T14:06:04.934" v="56" actId="26606"/>
          <ac:spMkLst>
            <pc:docMk/>
            <pc:sldMk cId="3338567759" sldId="263"/>
            <ac:spMk id="4" creationId="{29D414CC-2812-4872-B66D-E0FF32CFCE38}"/>
          </ac:spMkLst>
        </pc:spChg>
        <pc:picChg chg="add mod">
          <ac:chgData name="Heather Molloy" userId="1c1f416647397ac8" providerId="LiveId" clId="{8C99281B-ED4A-47EA-9672-2D3D10275B1E}" dt="2020-04-13T14:06:04.934" v="56" actId="26606"/>
          <ac:picMkLst>
            <pc:docMk/>
            <pc:sldMk cId="3338567759" sldId="263"/>
            <ac:picMk id="3" creationId="{A0A598CF-F87B-453E-AA0D-381FA9E6430F}"/>
          </ac:picMkLst>
        </pc:picChg>
      </pc:sldChg>
      <pc:sldChg chg="addSp modSp add">
        <pc:chgData name="Heather Molloy" userId="1c1f416647397ac8" providerId="LiveId" clId="{8C99281B-ED4A-47EA-9672-2D3D10275B1E}" dt="2020-04-14T14:37:25.734" v="96" actId="1076"/>
        <pc:sldMkLst>
          <pc:docMk/>
          <pc:sldMk cId="1249214327" sldId="264"/>
        </pc:sldMkLst>
        <pc:picChg chg="add mod">
          <ac:chgData name="Heather Molloy" userId="1c1f416647397ac8" providerId="LiveId" clId="{8C99281B-ED4A-47EA-9672-2D3D10275B1E}" dt="2020-04-14T14:37:25.734" v="96" actId="1076"/>
          <ac:picMkLst>
            <pc:docMk/>
            <pc:sldMk cId="1249214327" sldId="264"/>
            <ac:picMk id="3" creationId="{43C75FD6-A740-49D5-A425-46F0FB2F007B}"/>
          </ac:picMkLst>
        </pc:picChg>
        <pc:picChg chg="add mod ord">
          <ac:chgData name="Heather Molloy" userId="1c1f416647397ac8" providerId="LiveId" clId="{8C99281B-ED4A-47EA-9672-2D3D10275B1E}" dt="2020-04-14T14:36:36.967" v="91" actId="1076"/>
          <ac:picMkLst>
            <pc:docMk/>
            <pc:sldMk cId="1249214327" sldId="264"/>
            <ac:picMk id="4" creationId="{212F55F9-613B-449C-83C1-21423F78B66C}"/>
          </ac:picMkLst>
        </pc:picChg>
        <pc:picChg chg="add mod ord">
          <ac:chgData name="Heather Molloy" userId="1c1f416647397ac8" providerId="LiveId" clId="{8C99281B-ED4A-47EA-9672-2D3D10275B1E}" dt="2020-04-14T14:37:04.839" v="94" actId="171"/>
          <ac:picMkLst>
            <pc:docMk/>
            <pc:sldMk cId="1249214327" sldId="264"/>
            <ac:picMk id="5" creationId="{B8C36CD5-4D5B-4D3D-80FA-49EC412AB0E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C8C8BC-D475-42D7-8EF3-B8C0F3554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F2D75E7-0B44-4051-949A-9279C5873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9729CB-2A2E-45D7-8630-DD0D98741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8B06-5BF7-41D6-8B29-0B5ED0815190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937CFC-303C-4492-B66C-BBCBB1416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99A582-A19E-4E16-988E-001D36EB6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01E5-5C3A-40DD-AE87-649EADE82B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4353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FBCE33-74A5-489B-A054-8FC98295F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89AC656-9B6A-4CB8-B0B0-66F08CB7C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7C32A1-7089-4A02-A77A-64E14E1C5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8B06-5BF7-41D6-8B29-0B5ED0815190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EAEFEB-37F6-4234-B3BE-61D3AFCF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0B73E2-F543-4D3E-8809-FD7FD57AD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01E5-5C3A-40DD-AE87-649EADE82B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0426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F877AA7-D0A0-4540-8C87-4444FF6AD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9C9AE8-BF95-4421-B495-FD5FFE05C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81C937-A4AE-4111-9CC0-6A4869083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8B06-5BF7-41D6-8B29-0B5ED0815190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183EB1-7D9C-4E0A-ACF6-58C83097E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4FAFE9-5CB1-440F-9C14-E50C8BA2A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01E5-5C3A-40DD-AE87-649EADE82B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3688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0A0938-9231-4845-BE75-F166D4089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D644A7-39C3-4E07-B1DD-E9EBB786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CAA3D1-B14F-470D-A1A2-B77FFA148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8B06-5BF7-41D6-8B29-0B5ED0815190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064FDE-CBAC-4740-86FB-C064882F2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63D4BB-4F0D-44D9-8B77-FC3224E1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01E5-5C3A-40DD-AE87-649EADE82B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6571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077A3F-C26D-475B-BB22-F418117F0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480752-A9F6-4C8B-9BBC-E3B207265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570A0B-92C4-4687-96BB-63BA963D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8B06-5BF7-41D6-8B29-0B5ED0815190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70F66E-8A1B-4811-9D98-8754FE62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F4167A-2069-47D4-8B86-33CD01A16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01E5-5C3A-40DD-AE87-649EADE82B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296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6BB4E6-1074-45A7-9B62-BB93FCCD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0C6EFE-1110-4554-81B2-198FB8223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2A9032-1FD2-438B-BCA8-7EF519F57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A4EED0-1644-4B47-A7C6-2249AA18F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8B06-5BF7-41D6-8B29-0B5ED0815190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929433-8927-4B89-8CF4-BB2D7B4E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7EE430-AF0C-4C73-AC5B-A7F71100E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01E5-5C3A-40DD-AE87-649EADE82B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9680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52B84D-024C-43B9-B7E6-705BE0531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7380B9-6549-4D37-A65B-62E38408F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6567A3-E4B1-42CB-B631-FEA97D63E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9B8D1D7-C326-496B-8ACE-2D356D6D6D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A7804FF-8F62-4BEF-BA5B-86535B2EA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171F984-21C9-4F04-BBF1-CC80CEF5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8B06-5BF7-41D6-8B29-0B5ED0815190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F60AEC-4FC2-465B-9920-80B5353B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F98E5AA-EFEC-4E33-AFAC-F060AFCD3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01E5-5C3A-40DD-AE87-649EADE82B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8994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7844F6-5BD5-443F-8896-B9ED09FA2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162B279-12B4-4A65-9E07-0A17E95F6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8B06-5BF7-41D6-8B29-0B5ED0815190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7995018-3259-4F83-9E08-A6965EB36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E4C9589-F52E-46AD-8DE9-26068A1B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01E5-5C3A-40DD-AE87-649EADE82B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4137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63172A-2BA9-4030-A463-71D4C5437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8B06-5BF7-41D6-8B29-0B5ED0815190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A23EA6A-70C4-4B17-8177-79A73C021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2D07BD9-BDAF-4178-B4E0-03D85479C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01E5-5C3A-40DD-AE87-649EADE82B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249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1E9F51-10E9-4831-A068-13D97E0D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043A94-DD48-4816-A996-B6974242B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90B1219-02E3-4115-8F58-BD650923E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B068F6-14B8-4BC8-A199-028E08BC3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8B06-5BF7-41D6-8B29-0B5ED0815190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E3B78E-C225-484D-8CA8-2B34579A0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ECFD9E-E07F-4C02-B6D6-F414ABDF9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01E5-5C3A-40DD-AE87-649EADE82B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6328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47D61A-DAFB-4E9B-836C-27DF3D3AD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26FC774-7723-4526-9433-B9F19AECD6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239698-3E1D-4588-9CD1-5252516DE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30933A-ECA6-45D4-B792-B9360D1D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8B06-5BF7-41D6-8B29-0B5ED0815190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231B6D-07E9-4F24-9D36-649FA0D75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2CB20F-E255-44EE-A8FC-28F22FC03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01E5-5C3A-40DD-AE87-649EADE82B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6349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26883A-8251-468E-B072-6404C1F91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D1CE61-5A20-4CF6-A0B5-FB46DDAD7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077439-C157-42A9-B318-9D7EC547C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E8B06-5BF7-41D6-8B29-0B5ED0815190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DC4DC1-8FFF-4B7C-A3C3-95C71C5EC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064B58-4D62-42B8-9C8B-E55524A36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001E5-5C3A-40DD-AE87-649EADE82B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588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-visits.blogspot.com/2012/02/tropical-island-beach-wallpaper-free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90388&amp;picture=sunshine-background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Midsummer_bonfire_in_Pielavasi,_Finland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3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26C9D58-8BAD-4B2C-B03A-EE9514BD5D3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997" y="643467"/>
            <a:ext cx="3969384" cy="55710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0B88A9E-F67D-496B-AA47-287CBE6AA2C8}"/>
              </a:ext>
            </a:extLst>
          </p:cNvPr>
          <p:cNvSpPr txBox="1"/>
          <p:nvPr/>
        </p:nvSpPr>
        <p:spPr>
          <a:xfrm>
            <a:off x="5720040" y="1294257"/>
            <a:ext cx="53014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An Interactive Drama Toolkit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Role-play Scene Supporting Slides</a:t>
            </a:r>
          </a:p>
          <a:p>
            <a:pPr algn="ctr"/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Heather Kate Molloy for Pamis</a:t>
            </a:r>
          </a:p>
          <a:p>
            <a:endParaRPr lang="en-GB" dirty="0"/>
          </a:p>
        </p:txBody>
      </p:sp>
      <p:pic>
        <p:nvPicPr>
          <p:cNvPr id="8" name="Picture 7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xmlns="" id="{E50AD68D-EE82-411C-9960-970A8934E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1951" y="5288699"/>
            <a:ext cx="2310242" cy="92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2829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alm trees next to a body of water&#10;&#10;Description automatically generated">
            <a:extLst>
              <a:ext uri="{FF2B5EF4-FFF2-40B4-BE49-F238E27FC236}">
                <a16:creationId xmlns:a16="http://schemas.microsoft.com/office/drawing/2014/main" xmlns="" id="{C4DEFE16-55FA-4F5F-95CA-6F9A1580D2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8643" b="635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3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blue, flying, air&#10;&#10;Description automatically generated">
            <a:extLst>
              <a:ext uri="{FF2B5EF4-FFF2-40B4-BE49-F238E27FC236}">
                <a16:creationId xmlns:a16="http://schemas.microsoft.com/office/drawing/2014/main" xmlns="" id="{AE18DEB4-E421-46E5-98FF-EDA19DFF26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b="169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923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8FA207-84A7-421C-A729-17BB9C9613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5634" y="576470"/>
            <a:ext cx="8270681" cy="628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9060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Picture 1" descr="A person wearing a hat&#10;&#10;Description automatically generated">
            <a:extLst>
              <a:ext uri="{FF2B5EF4-FFF2-40B4-BE49-F238E27FC236}">
                <a16:creationId xmlns:a16="http://schemas.microsoft.com/office/drawing/2014/main" xmlns="" id="{FA4DCE26-0CBD-470B-9572-23F4E49515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2240" r="1" b="15372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8167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347D18E-9201-4BDB-9AC9-950CFCDDB65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944" y="536713"/>
            <a:ext cx="10208817" cy="567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32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AD8E0FD-EF7E-494F-8A1C-3D39066843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72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B607B98-7700-4DC9-8BE8-A876255F9C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1255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moke coming out of the water&#10;&#10;Description automatically generated">
            <a:extLst>
              <a:ext uri="{FF2B5EF4-FFF2-40B4-BE49-F238E27FC236}">
                <a16:creationId xmlns:a16="http://schemas.microsoft.com/office/drawing/2014/main" xmlns="" id="{A0A598CF-F87B-453E-AA0D-381FA9E643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4552" b="44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9D414CC-2812-4872-B66D-E0FF32CFCE38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en.wikipedia.org/wiki/File:Midsummer_bonfire_in_Pielavasi,_Finland.JP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67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2F55F9-613B-449C-83C1-21423F78B6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33527" y="0"/>
            <a:ext cx="455847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C36CD5-4D5B-4D3D-80FA-49EC412AB0E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5054" y="0"/>
            <a:ext cx="4558473" cy="6858000"/>
          </a:xfrm>
          <a:prstGeom prst="rect">
            <a:avLst/>
          </a:prstGeom>
        </p:spPr>
      </p:pic>
      <p:pic>
        <p:nvPicPr>
          <p:cNvPr id="3" name="Picture 2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xmlns="" id="{43C75FD6-A740-49D5-A425-46F0FB2F00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922" b="93774" l="10000" r="90000">
                        <a14:foregroundMark x1="32708" y1="25681" x2="32708" y2="25681"/>
                        <a14:foregroundMark x1="32708" y1="25681" x2="31667" y2="24903"/>
                        <a14:foregroundMark x1="33646" y1="24903" x2="32500" y2="31323"/>
                        <a14:foregroundMark x1="39063" y1="33074" x2="35833" y2="33074"/>
                        <a14:foregroundMark x1="33854" y1="43774" x2="32708" y2="53696"/>
                        <a14:foregroundMark x1="32708" y1="53696" x2="33229" y2="58949"/>
                        <a14:foregroundMark x1="42292" y1="31128" x2="45521" y2="27626"/>
                        <a14:foregroundMark x1="44688" y1="27626" x2="46250" y2="31323"/>
                        <a14:foregroundMark x1="67708" y1="27821" x2="72500" y2="27432"/>
                        <a14:foregroundMark x1="72604" y1="24514" x2="73021" y2="24125"/>
                        <a14:foregroundMark x1="73333" y1="21984" x2="75000" y2="26070"/>
                        <a14:foregroundMark x1="70208" y1="59533" x2="68750" y2="91245"/>
                        <a14:foregroundMark x1="68750" y1="91245" x2="69167" y2="93774"/>
                        <a14:foregroundMark x1="57188" y1="28210" x2="57292" y2="30739"/>
                        <a14:foregroundMark x1="18958" y1="86381" x2="21667" y2="83463"/>
                        <a14:foregroundMark x1="26458" y1="76654" x2="28125" y2="74903"/>
                        <a14:foregroundMark x1="49896" y1="25292" x2="49896" y2="25292"/>
                        <a14:backgroundMark x1="36979" y1="68482" x2="37604" y2="94553"/>
                        <a14:backgroundMark x1="23750" y1="72179" x2="23750" y2="76654"/>
                        <a14:backgroundMark x1="25000" y1="84436" x2="24792" y2="81128"/>
                        <a14:backgroundMark x1="30104" y1="53696" x2="28854" y2="53307"/>
                        <a14:backgroundMark x1="50833" y1="69261" x2="56146" y2="79377"/>
                        <a14:backgroundMark x1="53229" y1="47276" x2="53021" y2="49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36874">
            <a:off x="2576467" y="1522930"/>
            <a:ext cx="10382331" cy="555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9214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Custom</PresentationFormat>
  <Paragraphs>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Molloy</dc:creator>
  <cp:lastModifiedBy>Chris and Gareth</cp:lastModifiedBy>
  <cp:revision>1</cp:revision>
  <dcterms:created xsi:type="dcterms:W3CDTF">2020-04-13T14:06:04Z</dcterms:created>
  <dcterms:modified xsi:type="dcterms:W3CDTF">2020-05-19T09:17:10Z</dcterms:modified>
</cp:coreProperties>
</file>