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7"/>
  </p:normalViewPr>
  <p:slideViewPr>
    <p:cSldViewPr snapToGrid="0" snapToObjects="1">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D16FB-4D46-0B45-BD95-30591CF16861}" type="datetimeFigureOut">
              <a:rPr lang="en-US" smtClean="0"/>
              <a:t>11/26/2020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B51B73-02DE-0049-A0E0-41C73E36165D}" type="slidenum">
              <a:rPr lang="en-US" smtClean="0"/>
              <a:t>‹#›</a:t>
            </a:fld>
            <a:endParaRPr lang="en-US"/>
          </a:p>
        </p:txBody>
      </p:sp>
    </p:spTree>
    <p:extLst>
      <p:ext uri="{BB962C8B-B14F-4D97-AF65-F5344CB8AC3E}">
        <p14:creationId xmlns:p14="http://schemas.microsoft.com/office/powerpoint/2010/main" val="4112690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B51B73-02DE-0049-A0E0-41C73E36165D}" type="slidenum">
              <a:rPr lang="en-US" smtClean="0"/>
              <a:t>2</a:t>
            </a:fld>
            <a:endParaRPr lang="en-US"/>
          </a:p>
        </p:txBody>
      </p:sp>
    </p:spTree>
    <p:extLst>
      <p:ext uri="{BB962C8B-B14F-4D97-AF65-F5344CB8AC3E}">
        <p14:creationId xmlns:p14="http://schemas.microsoft.com/office/powerpoint/2010/main" val="4286591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5FB9-B855-8F4D-A511-CB98673172D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D020C4D-48AD-244A-9E72-F0FB56413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47398D1-0E21-634D-904A-99FDC28678AC}"/>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19348B8C-E5CE-484B-899B-DE6BFB7464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E6ECD3-62D0-3842-9D0C-90AB618C42B4}"/>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346130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948DF-6A18-E447-8ECB-7AB9740B81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E83C98C-B154-0745-874F-A648875CE19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E102736-1D85-DF4A-8295-F2CBAFA58B96}"/>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16080CF7-4C60-1C46-B4FB-474D1F10A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2259C1-C506-5F40-ADF0-13C443D9944F}"/>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2840185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BCA4C6-0C1A-124A-BDF7-DC6FFC5A077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BC64088-94F4-B846-B2B5-D3996204883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05B92D5-C8D5-A047-B405-B10AB935D3E8}"/>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5B6D9FE8-A440-EC40-AC9E-69087DEA1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DBF2D-1B5F-6A4A-A047-1E215FFF8223}"/>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223435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EB740-C1A9-494A-BD08-48ACAE22E6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56A5FE1-5356-BF45-B97E-8D313E08B3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71D2FE5-5FE5-0D4C-BE54-D1BF6B1DD34F}"/>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64083117-9BCF-9846-B0FF-AA113CDC0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6F4EB-CB8A-1D40-BE62-6BBCA39D6C3F}"/>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4122519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99308-B102-074B-8B1F-18EED1976E5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9BAB262-5564-D94F-9161-388C599ACE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DA17841-9B3A-694C-B3DD-F0B3545CC6F6}"/>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C128164C-A1C5-8C41-B292-60F231DB1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9F98-1A01-6249-A8BC-02A17843E951}"/>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1070888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6F59-88C6-FE48-A938-1406B104AD8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96C64A0-BD8C-0546-A838-8ADEB0EB60F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A8F9AFE-B03F-B645-AF47-188AC48E699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2838021-4D47-B04C-9B08-069401C74713}"/>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6" name="Footer Placeholder 5">
            <a:extLst>
              <a:ext uri="{FF2B5EF4-FFF2-40B4-BE49-F238E27FC236}">
                <a16:creationId xmlns:a16="http://schemas.microsoft.com/office/drawing/2014/main" id="{11E93B12-9746-274A-870E-7308CC87CE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1CD96-42FB-8949-9952-BF43266FAB00}"/>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99786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9B8C-2EEE-274A-8F51-37DB3E73664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68B983E-5DC0-8D4C-B31E-F3FBB1665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A6DECC1-DA86-0D40-A08E-EECA1CA09DA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EE185A4-7666-7645-9EBE-51888F78DF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1ACCD89-4A0E-AB47-9497-B8BD3DDB6F6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A7395DE-906B-BC48-887C-4086564CB28E}"/>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8" name="Footer Placeholder 7">
            <a:extLst>
              <a:ext uri="{FF2B5EF4-FFF2-40B4-BE49-F238E27FC236}">
                <a16:creationId xmlns:a16="http://schemas.microsoft.com/office/drawing/2014/main" id="{3B7B86A1-CE45-9043-AAE8-88DD19B851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D929BF-E36B-D24C-9E6E-12D1EA609E91}"/>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183865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F72BF-E43E-D941-8213-BA3BF7CD976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4A32854-96B7-F746-9B93-451042179092}"/>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4" name="Footer Placeholder 3">
            <a:extLst>
              <a:ext uri="{FF2B5EF4-FFF2-40B4-BE49-F238E27FC236}">
                <a16:creationId xmlns:a16="http://schemas.microsoft.com/office/drawing/2014/main" id="{CDE0B375-21BA-BD46-BDFF-0285966A75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7B7D3-E4E8-6843-AF87-CAF5A1C1DF7A}"/>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14521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643BB7-18FF-4A42-98D8-855BF1FC617F}"/>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3" name="Footer Placeholder 2">
            <a:extLst>
              <a:ext uri="{FF2B5EF4-FFF2-40B4-BE49-F238E27FC236}">
                <a16:creationId xmlns:a16="http://schemas.microsoft.com/office/drawing/2014/main" id="{3ED1AB9F-F884-5E49-B6CB-428B0C2E41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8F058-A96B-4842-BFBE-CC79E493F163}"/>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1280638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1114-73F9-974C-807C-AB363598D51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18F600E-87D8-BB42-9616-33BD6C0ABA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AED0E6B-33E7-744E-A19F-93843FB77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F11445B-31A2-8847-B295-B73C40B79AB7}"/>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6" name="Footer Placeholder 5">
            <a:extLst>
              <a:ext uri="{FF2B5EF4-FFF2-40B4-BE49-F238E27FC236}">
                <a16:creationId xmlns:a16="http://schemas.microsoft.com/office/drawing/2014/main" id="{99F7E896-972D-6C4E-B7EE-B7589BA805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D18E8F-4CAB-1141-84FC-4671A0D39763}"/>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3964401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60CF-9CE0-004B-84D8-C8F6F3439A1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B4CB86B-1F08-3D43-A2D6-CCDD3BA5F0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AF0B5F-C2CE-1F4B-A201-D9D13A2FE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D39F9C-F815-2842-AC6A-5A3FDB8C47A5}"/>
              </a:ext>
            </a:extLst>
          </p:cNvPr>
          <p:cNvSpPr>
            <a:spLocks noGrp="1"/>
          </p:cNvSpPr>
          <p:nvPr>
            <p:ph type="dt" sz="half" idx="10"/>
          </p:nvPr>
        </p:nvSpPr>
        <p:spPr/>
        <p:txBody>
          <a:bodyPr/>
          <a:lstStyle/>
          <a:p>
            <a:fld id="{C5B8B1BD-1EE5-5C46-AF4E-71F5C83A6BFF}" type="datetimeFigureOut">
              <a:rPr lang="en-US" smtClean="0"/>
              <a:t>11/26/2020</a:t>
            </a:fld>
            <a:endParaRPr lang="en-US"/>
          </a:p>
        </p:txBody>
      </p:sp>
      <p:sp>
        <p:nvSpPr>
          <p:cNvPr id="6" name="Footer Placeholder 5">
            <a:extLst>
              <a:ext uri="{FF2B5EF4-FFF2-40B4-BE49-F238E27FC236}">
                <a16:creationId xmlns:a16="http://schemas.microsoft.com/office/drawing/2014/main" id="{6B028890-9DBA-F64E-8C4F-371FD1C07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1431CE-1D8B-9742-819B-7FAAE1D2A311}"/>
              </a:ext>
            </a:extLst>
          </p:cNvPr>
          <p:cNvSpPr>
            <a:spLocks noGrp="1"/>
          </p:cNvSpPr>
          <p:nvPr>
            <p:ph type="sldNum" sz="quarter" idx="12"/>
          </p:nvPr>
        </p:nvSpPr>
        <p:spPr/>
        <p:txBody>
          <a:bodyPr/>
          <a:lstStyle/>
          <a:p>
            <a:fld id="{45680060-4147-1742-BCA6-9ED196BE9F06}" type="slidenum">
              <a:rPr lang="en-US" smtClean="0"/>
              <a:t>‹#›</a:t>
            </a:fld>
            <a:endParaRPr lang="en-US"/>
          </a:p>
        </p:txBody>
      </p:sp>
    </p:spTree>
    <p:extLst>
      <p:ext uri="{BB962C8B-B14F-4D97-AF65-F5344CB8AC3E}">
        <p14:creationId xmlns:p14="http://schemas.microsoft.com/office/powerpoint/2010/main" val="379406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3A924C-2F3F-FB4C-8C85-A2A1D7E8AE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2F0F990-2129-DA4C-9EB0-7A687088E6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82C9E3D-F074-9841-A687-65AAB99579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8B1BD-1EE5-5C46-AF4E-71F5C83A6BFF}" type="datetimeFigureOut">
              <a:rPr lang="en-US" smtClean="0"/>
              <a:t>11/26/2020</a:t>
            </a:fld>
            <a:endParaRPr lang="en-US"/>
          </a:p>
        </p:txBody>
      </p:sp>
      <p:sp>
        <p:nvSpPr>
          <p:cNvPr id="5" name="Footer Placeholder 4">
            <a:extLst>
              <a:ext uri="{FF2B5EF4-FFF2-40B4-BE49-F238E27FC236}">
                <a16:creationId xmlns:a16="http://schemas.microsoft.com/office/drawing/2014/main" id="{3DFA50B9-9D33-7841-A6CA-8F119DE95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FFA18C-92A5-7049-ADC2-F568CD6D1C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80060-4147-1742-BCA6-9ED196BE9F06}" type="slidenum">
              <a:rPr lang="en-US" smtClean="0"/>
              <a:t>‹#›</a:t>
            </a:fld>
            <a:endParaRPr lang="en-US"/>
          </a:p>
        </p:txBody>
      </p:sp>
    </p:spTree>
    <p:extLst>
      <p:ext uri="{BB962C8B-B14F-4D97-AF65-F5344CB8AC3E}">
        <p14:creationId xmlns:p14="http://schemas.microsoft.com/office/powerpoint/2010/main" val="2706176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eBVqcTEC3zQ" TargetMode="External"/><Relationship Id="rId2" Type="http://schemas.openxmlformats.org/officeDocument/2006/relationships/hyperlink" Target="https://www.youtube.com/watch?v=RuqvGiZi0q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d3ABrrlkIs" TargetMode="External"/><Relationship Id="rId2" Type="http://schemas.openxmlformats.org/officeDocument/2006/relationships/hyperlink" Target="https://youtu.be/rYoZgpAEkF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5DiMoehAeOU&amp;t=54s" TargetMode="External"/><Relationship Id="rId2" Type="http://schemas.openxmlformats.org/officeDocument/2006/relationships/hyperlink" Target="https://www.youtube.com/watch?v=WUXEeAXywCY&amp;t=1489s"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www.youtube.com/watch?v=5HrkXT5Bc9E&amp;t=1056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AD71-A3D6-CA4E-9810-0C81252F04B4}"/>
              </a:ext>
            </a:extLst>
          </p:cNvPr>
          <p:cNvSpPr>
            <a:spLocks noGrp="1"/>
          </p:cNvSpPr>
          <p:nvPr>
            <p:ph type="ctrTitle"/>
          </p:nvPr>
        </p:nvSpPr>
        <p:spPr/>
        <p:txBody>
          <a:bodyPr/>
          <a:lstStyle/>
          <a:p>
            <a:r>
              <a:rPr lang="en-US" dirty="0" err="1"/>
              <a:t>Sensology</a:t>
            </a:r>
            <a:endParaRPr lang="en-US" dirty="0"/>
          </a:p>
        </p:txBody>
      </p:sp>
      <p:sp>
        <p:nvSpPr>
          <p:cNvPr id="3" name="Subtitle 2">
            <a:extLst>
              <a:ext uri="{FF2B5EF4-FFF2-40B4-BE49-F238E27FC236}">
                <a16:creationId xmlns:a16="http://schemas.microsoft.com/office/drawing/2014/main" id="{3BA27D1D-37FD-3142-B887-AD9762D49A3C}"/>
              </a:ext>
            </a:extLst>
          </p:cNvPr>
          <p:cNvSpPr>
            <a:spLocks noGrp="1"/>
          </p:cNvSpPr>
          <p:nvPr>
            <p:ph type="subTitle" idx="1"/>
          </p:nvPr>
        </p:nvSpPr>
        <p:spPr/>
        <p:txBody>
          <a:bodyPr/>
          <a:lstStyle/>
          <a:p>
            <a:r>
              <a:rPr lang="en-US" dirty="0"/>
              <a:t>Exploring the Garden</a:t>
            </a:r>
          </a:p>
        </p:txBody>
      </p:sp>
    </p:spTree>
    <p:extLst>
      <p:ext uri="{BB962C8B-B14F-4D97-AF65-F5344CB8AC3E}">
        <p14:creationId xmlns:p14="http://schemas.microsoft.com/office/powerpoint/2010/main" val="72540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609A7-5FAC-A441-96CC-8C6631978413}"/>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E1F8ADA9-7516-4749-BDC8-FB8CC8D6609B}"/>
              </a:ext>
            </a:extLst>
          </p:cNvPr>
          <p:cNvSpPr>
            <a:spLocks noGrp="1"/>
          </p:cNvSpPr>
          <p:nvPr>
            <p:ph idx="1"/>
          </p:nvPr>
        </p:nvSpPr>
        <p:spPr/>
        <p:txBody>
          <a:bodyPr>
            <a:normAutofit lnSpcReduction="10000"/>
          </a:bodyPr>
          <a:lstStyle/>
          <a:p>
            <a:r>
              <a:rPr lang="en-US" dirty="0"/>
              <a:t>The purpose of </a:t>
            </a:r>
            <a:r>
              <a:rPr lang="en-US" dirty="0" err="1"/>
              <a:t>Sensology</a:t>
            </a:r>
            <a:r>
              <a:rPr lang="en-US" dirty="0"/>
              <a:t> is to develop body and sensory awareness. It should be a relaxing session in a quiet environment. Lighting can be low (if suitable) and any sensory lights can be turned on. Your child can either lie down or sit, depending on which they find more relaxing. Shared eye contact is encouraged during these sessions try and encourage your child you use their senses throughout the session! </a:t>
            </a:r>
          </a:p>
          <a:p>
            <a:r>
              <a:rPr lang="en-US" dirty="0"/>
              <a:t>Move steadily through the </a:t>
            </a:r>
            <a:r>
              <a:rPr lang="en-US" dirty="0" err="1"/>
              <a:t>powerpoint</a:t>
            </a:r>
            <a:r>
              <a:rPr lang="en-US" dirty="0"/>
              <a:t>, giving your child time to explore the resources and give reactions - encourage them to express their likes and dislikes for the things they explore. Relaxing music can be played on low in the background.</a:t>
            </a:r>
            <a:endParaRPr lang="en-GB" dirty="0"/>
          </a:p>
        </p:txBody>
      </p:sp>
      <p:pic>
        <p:nvPicPr>
          <p:cNvPr id="7172" name="Picture 4" descr="purpose">
            <a:extLst>
              <a:ext uri="{FF2B5EF4-FFF2-40B4-BE49-F238E27FC236}">
                <a16:creationId xmlns:a16="http://schemas.microsoft.com/office/drawing/2014/main" id="{4A324425-ADFD-D34C-9604-6BDDAC5D21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6525" y="501901"/>
            <a:ext cx="2117275" cy="1188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63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0E04E-1DDE-3E45-B8F2-F7E821882158}"/>
              </a:ext>
            </a:extLst>
          </p:cNvPr>
          <p:cNvSpPr>
            <a:spLocks noGrp="1"/>
          </p:cNvSpPr>
          <p:nvPr>
            <p:ph type="title"/>
          </p:nvPr>
        </p:nvSpPr>
        <p:spPr/>
        <p:txBody>
          <a:bodyPr/>
          <a:lstStyle/>
          <a:p>
            <a:r>
              <a:rPr lang="en-US" dirty="0"/>
              <a:t>Say Hello- use a mirror</a:t>
            </a:r>
          </a:p>
        </p:txBody>
      </p:sp>
      <p:sp>
        <p:nvSpPr>
          <p:cNvPr id="3" name="Content Placeholder 2">
            <a:extLst>
              <a:ext uri="{FF2B5EF4-FFF2-40B4-BE49-F238E27FC236}">
                <a16:creationId xmlns:a16="http://schemas.microsoft.com/office/drawing/2014/main" id="{A73A3BD9-E3E5-DD47-B4B6-7EC95084352F}"/>
              </a:ext>
            </a:extLst>
          </p:cNvPr>
          <p:cNvSpPr>
            <a:spLocks noGrp="1"/>
          </p:cNvSpPr>
          <p:nvPr>
            <p:ph idx="1"/>
          </p:nvPr>
        </p:nvSpPr>
        <p:spPr/>
        <p:txBody>
          <a:bodyPr/>
          <a:lstStyle/>
          <a:p>
            <a:r>
              <a:rPr lang="en-US" dirty="0"/>
              <a:t>Encourage your child to look at themselves in the mirror. Begin by talking to them about the parts of the body they can see in the mirror (head, eyes, nose, ears </a:t>
            </a:r>
            <a:r>
              <a:rPr lang="en-US" dirty="0" err="1"/>
              <a:t>etc</a:t>
            </a:r>
            <a:r>
              <a:rPr lang="en-US" dirty="0"/>
              <a:t>) and then move on to point/tap to other parts of their body such as their arms, legs, hands, feet etc. </a:t>
            </a:r>
            <a:endParaRPr lang="en-GB" dirty="0"/>
          </a:p>
          <a:p>
            <a:r>
              <a:rPr lang="en-US" dirty="0"/>
              <a:t>Sing Head, Shoulders, Knees and Toes with your child - patting the parts of their body along with the music. Alternatively, sing ‘One Little Finger’ with your child, following the actions with them.</a:t>
            </a:r>
            <a:endParaRPr lang="en-GB" dirty="0"/>
          </a:p>
          <a:p>
            <a:r>
              <a:rPr lang="en-US" dirty="0"/>
              <a:t>Head, shoulders, knees and toes: </a:t>
            </a:r>
            <a:r>
              <a:rPr lang="en-US" u="sng" dirty="0">
                <a:hlinkClick r:id="rId2"/>
              </a:rPr>
              <a:t>https://www.youtube.com/watch?v=RuqvGiZi0qg</a:t>
            </a:r>
            <a:r>
              <a:rPr lang="en-US" dirty="0"/>
              <a:t> </a:t>
            </a:r>
            <a:endParaRPr lang="en-GB" dirty="0"/>
          </a:p>
          <a:p>
            <a:r>
              <a:rPr lang="en-US" dirty="0"/>
              <a:t>One Little Finger: </a:t>
            </a:r>
            <a:r>
              <a:rPr lang="en-US" u="sng" dirty="0">
                <a:hlinkClick r:id="rId3"/>
              </a:rPr>
              <a:t>https://www.youtube.com/watch?v=eBVqcTEC3zQ</a:t>
            </a:r>
            <a:endParaRPr lang="en-GB" dirty="0"/>
          </a:p>
        </p:txBody>
      </p:sp>
    </p:spTree>
    <p:extLst>
      <p:ext uri="{BB962C8B-B14F-4D97-AF65-F5344CB8AC3E}">
        <p14:creationId xmlns:p14="http://schemas.microsoft.com/office/powerpoint/2010/main" val="3652215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008DC-B89E-6447-9021-2EB848007415}"/>
              </a:ext>
            </a:extLst>
          </p:cNvPr>
          <p:cNvSpPr>
            <a:spLocks noGrp="1"/>
          </p:cNvSpPr>
          <p:nvPr>
            <p:ph type="title"/>
          </p:nvPr>
        </p:nvSpPr>
        <p:spPr/>
        <p:txBody>
          <a:bodyPr/>
          <a:lstStyle/>
          <a:p>
            <a:r>
              <a:rPr lang="en-US" dirty="0"/>
              <a:t>Touch – use a bunch of leaves on a stem</a:t>
            </a:r>
          </a:p>
        </p:txBody>
      </p:sp>
      <p:sp>
        <p:nvSpPr>
          <p:cNvPr id="3" name="Content Placeholder 2">
            <a:extLst>
              <a:ext uri="{FF2B5EF4-FFF2-40B4-BE49-F238E27FC236}">
                <a16:creationId xmlns:a16="http://schemas.microsoft.com/office/drawing/2014/main" id="{2AFC0C7A-FB89-B74A-BED9-DBE0520D2C53}"/>
              </a:ext>
            </a:extLst>
          </p:cNvPr>
          <p:cNvSpPr>
            <a:spLocks noGrp="1"/>
          </p:cNvSpPr>
          <p:nvPr>
            <p:ph idx="1"/>
          </p:nvPr>
        </p:nvSpPr>
        <p:spPr>
          <a:xfrm>
            <a:off x="417095" y="2017713"/>
            <a:ext cx="10515600" cy="4351338"/>
          </a:xfrm>
        </p:spPr>
        <p:txBody>
          <a:bodyPr>
            <a:normAutofit/>
          </a:bodyPr>
          <a:lstStyle/>
          <a:p>
            <a:r>
              <a:rPr lang="en-US" dirty="0"/>
              <a:t>Briefly introduce that we use our bodies and our hands to touch. Encourage your child to explore the feel of  the leaves, comparing the difference between big and small and explore the stem that the leaves are attached to. </a:t>
            </a:r>
          </a:p>
          <a:p>
            <a:r>
              <a:rPr lang="en-US" dirty="0"/>
              <a:t>They can either explore with their hands, feet and draped over their body whilst tickling them with it. Give them chance to respond, explore and observe their reactions.</a:t>
            </a:r>
          </a:p>
          <a:p>
            <a:endParaRPr lang="en-US" dirty="0"/>
          </a:p>
          <a:p>
            <a:pPr marL="0" indent="0">
              <a:buNone/>
            </a:pPr>
            <a:endParaRPr lang="en-GB" dirty="0"/>
          </a:p>
        </p:txBody>
      </p:sp>
      <p:pic>
        <p:nvPicPr>
          <p:cNvPr id="1026" name="Picture 2" descr="Thin stem with leaves on">
            <a:extLst>
              <a:ext uri="{FF2B5EF4-FFF2-40B4-BE49-F238E27FC236}">
                <a16:creationId xmlns:a16="http://schemas.microsoft.com/office/drawing/2014/main" id="{AA7288FE-E676-4149-B79D-27D2581CB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6558" y="4388638"/>
            <a:ext cx="1997242" cy="210423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17829AE-F32B-3846-9D4F-29348947DEA5}"/>
              </a:ext>
            </a:extLst>
          </p:cNvPr>
          <p:cNvSpPr>
            <a:spLocks noChangeArrowheads="1"/>
          </p:cNvSpPr>
          <p:nvPr/>
        </p:nvSpPr>
        <p:spPr bwMode="auto">
          <a:xfrm>
            <a:off x="-421105" y="1920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a:ln>
                <a:noFill/>
              </a:ln>
              <a:solidFill>
                <a:srgbClr val="111224"/>
              </a:solidFill>
              <a:effectLst/>
              <a:latin typeface="MuseoSans300Regular"/>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9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2208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1E313-FBE6-A642-BE5D-291FA34685CD}"/>
              </a:ext>
            </a:extLst>
          </p:cNvPr>
          <p:cNvSpPr>
            <a:spLocks noGrp="1"/>
          </p:cNvSpPr>
          <p:nvPr>
            <p:ph type="title"/>
          </p:nvPr>
        </p:nvSpPr>
        <p:spPr/>
        <p:txBody>
          <a:bodyPr/>
          <a:lstStyle/>
          <a:p>
            <a:r>
              <a:rPr lang="en-US" dirty="0"/>
              <a:t>Smell- using flowers/plants</a:t>
            </a:r>
          </a:p>
        </p:txBody>
      </p:sp>
      <p:sp>
        <p:nvSpPr>
          <p:cNvPr id="3" name="Content Placeholder 2">
            <a:extLst>
              <a:ext uri="{FF2B5EF4-FFF2-40B4-BE49-F238E27FC236}">
                <a16:creationId xmlns:a16="http://schemas.microsoft.com/office/drawing/2014/main" id="{5A30A088-E58A-C044-B5D5-2F5E4A44288E}"/>
              </a:ext>
            </a:extLst>
          </p:cNvPr>
          <p:cNvSpPr>
            <a:spLocks noGrp="1"/>
          </p:cNvSpPr>
          <p:nvPr>
            <p:ph idx="1"/>
          </p:nvPr>
        </p:nvSpPr>
        <p:spPr>
          <a:xfrm>
            <a:off x="657727" y="1825625"/>
            <a:ext cx="10515600" cy="4351338"/>
          </a:xfrm>
        </p:spPr>
        <p:txBody>
          <a:bodyPr/>
          <a:lstStyle/>
          <a:p>
            <a:r>
              <a:rPr lang="en-US" dirty="0"/>
              <a:t>Introduce that we use our nose to smell, indicating to your child where their nose is (or asking them to show you themselves).</a:t>
            </a:r>
          </a:p>
          <a:p>
            <a:r>
              <a:rPr lang="en-US" dirty="0"/>
              <a:t> Encourage your child to smell a flower first and then you could some basil, mint or rosemary to compare (from a jar or fresh plant if you have one) let the child explore the different smells giving them time.</a:t>
            </a:r>
          </a:p>
          <a:p>
            <a:r>
              <a:rPr lang="en-US" dirty="0"/>
              <a:t>Encourage your child to express likes or dislikes for the scents by facial expressions, refusing or being vocal.</a:t>
            </a:r>
            <a:endParaRPr lang="en-GB" dirty="0"/>
          </a:p>
          <a:p>
            <a:pPr marL="0" indent="0">
              <a:buNone/>
            </a:pPr>
            <a:endParaRPr lang="en-US" dirty="0"/>
          </a:p>
        </p:txBody>
      </p:sp>
      <p:pic>
        <p:nvPicPr>
          <p:cNvPr id="2050" name="Picture 2">
            <a:extLst>
              <a:ext uri="{FF2B5EF4-FFF2-40B4-BE49-F238E27FC236}">
                <a16:creationId xmlns:a16="http://schemas.microsoft.com/office/drawing/2014/main" id="{FBF7BCCE-60BA-8741-A9AF-32C2BF6918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2" y="5020511"/>
            <a:ext cx="2582778" cy="1291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824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E893F-93D5-4B41-8C18-A52C4D8052E2}"/>
              </a:ext>
            </a:extLst>
          </p:cNvPr>
          <p:cNvSpPr>
            <a:spLocks noGrp="1"/>
          </p:cNvSpPr>
          <p:nvPr>
            <p:ph type="title"/>
          </p:nvPr>
        </p:nvSpPr>
        <p:spPr/>
        <p:txBody>
          <a:bodyPr/>
          <a:lstStyle/>
          <a:p>
            <a:r>
              <a:rPr lang="en-US" dirty="0"/>
              <a:t>Taste- honey</a:t>
            </a:r>
          </a:p>
        </p:txBody>
      </p:sp>
      <p:sp>
        <p:nvSpPr>
          <p:cNvPr id="3" name="Content Placeholder 2">
            <a:extLst>
              <a:ext uri="{FF2B5EF4-FFF2-40B4-BE49-F238E27FC236}">
                <a16:creationId xmlns:a16="http://schemas.microsoft.com/office/drawing/2014/main" id="{D6C93FD9-134D-114C-874C-A0DA9BA06FC5}"/>
              </a:ext>
            </a:extLst>
          </p:cNvPr>
          <p:cNvSpPr>
            <a:spLocks noGrp="1"/>
          </p:cNvSpPr>
          <p:nvPr>
            <p:ph idx="1"/>
          </p:nvPr>
        </p:nvSpPr>
        <p:spPr/>
        <p:txBody>
          <a:bodyPr/>
          <a:lstStyle/>
          <a:p>
            <a:r>
              <a:rPr lang="en-US" dirty="0"/>
              <a:t>introduce that we use our mouth to taste, indicating to your child where their mouth is (or asking them to show you themselves). </a:t>
            </a:r>
          </a:p>
          <a:p>
            <a:r>
              <a:rPr lang="en-US" dirty="0"/>
              <a:t>(I chose honey as it would be linked to bees you would see in the garden)</a:t>
            </a:r>
          </a:p>
          <a:p>
            <a:r>
              <a:rPr lang="en-US" dirty="0"/>
              <a:t>Offer your child a taste of Honey that you have readily available!</a:t>
            </a:r>
          </a:p>
          <a:p>
            <a:r>
              <a:rPr lang="en-US" dirty="0"/>
              <a:t>  Encourage your child to express their likes and dislikes towards the food.</a:t>
            </a:r>
            <a:endParaRPr lang="en-GB" dirty="0"/>
          </a:p>
          <a:p>
            <a:pPr marL="0" indent="0">
              <a:buNone/>
            </a:pPr>
            <a:endParaRPr lang="en-US" dirty="0"/>
          </a:p>
        </p:txBody>
      </p:sp>
      <p:pic>
        <p:nvPicPr>
          <p:cNvPr id="3074" name="Picture 2" descr="Honey bee">
            <a:extLst>
              <a:ext uri="{FF2B5EF4-FFF2-40B4-BE49-F238E27FC236}">
                <a16:creationId xmlns:a16="http://schemas.microsoft.com/office/drawing/2014/main" id="{A0E9244B-5C72-E94E-872C-9827D58CA5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4925" y="4967705"/>
            <a:ext cx="2528637" cy="1685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30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FE96C-20EF-064E-840C-C996212B86ED}"/>
              </a:ext>
            </a:extLst>
          </p:cNvPr>
          <p:cNvSpPr>
            <a:spLocks noGrp="1"/>
          </p:cNvSpPr>
          <p:nvPr>
            <p:ph type="title"/>
          </p:nvPr>
        </p:nvSpPr>
        <p:spPr/>
        <p:txBody>
          <a:bodyPr/>
          <a:lstStyle/>
          <a:p>
            <a:r>
              <a:rPr lang="en-US" dirty="0"/>
              <a:t>See – use shiny foil/material</a:t>
            </a:r>
          </a:p>
        </p:txBody>
      </p:sp>
      <p:sp>
        <p:nvSpPr>
          <p:cNvPr id="3" name="Content Placeholder 2">
            <a:extLst>
              <a:ext uri="{FF2B5EF4-FFF2-40B4-BE49-F238E27FC236}">
                <a16:creationId xmlns:a16="http://schemas.microsoft.com/office/drawing/2014/main" id="{E44873C0-CE6B-E547-9F49-D719FE3A10C9}"/>
              </a:ext>
            </a:extLst>
          </p:cNvPr>
          <p:cNvSpPr>
            <a:spLocks noGrp="1"/>
          </p:cNvSpPr>
          <p:nvPr>
            <p:ph idx="1"/>
          </p:nvPr>
        </p:nvSpPr>
        <p:spPr/>
        <p:txBody>
          <a:bodyPr/>
          <a:lstStyle/>
          <a:p>
            <a:r>
              <a:rPr lang="en-US" dirty="0"/>
              <a:t>Introduce that we use our eyes to see, indicating to your child where their eyes are (or asking them to show you themselves). </a:t>
            </a:r>
          </a:p>
          <a:p>
            <a:r>
              <a:rPr lang="en-US" dirty="0"/>
              <a:t>Show your child, shiny foil/material (if available). A torch light could also be shined onto the foil / shiny material to create a different pattern of light for your child to track and observe.</a:t>
            </a:r>
          </a:p>
          <a:p>
            <a:r>
              <a:rPr lang="en-US" dirty="0"/>
              <a:t>Observe you child’s responses. </a:t>
            </a:r>
            <a:endParaRPr lang="en-GB" dirty="0"/>
          </a:p>
          <a:p>
            <a:endParaRPr lang="en-US" dirty="0"/>
          </a:p>
        </p:txBody>
      </p:sp>
      <p:pic>
        <p:nvPicPr>
          <p:cNvPr id="4098" name="Picture 2" descr="A sun burning bright in an orange sky above clouds on the horizon.">
            <a:extLst>
              <a:ext uri="{FF2B5EF4-FFF2-40B4-BE49-F238E27FC236}">
                <a16:creationId xmlns:a16="http://schemas.microsoft.com/office/drawing/2014/main" id="{84B8D01D-DC1C-2B45-8C63-8A1925FD59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1771" y="4487779"/>
            <a:ext cx="3006251" cy="2005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798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C8250-7DC5-0C4B-AF69-B55B87440315}"/>
              </a:ext>
            </a:extLst>
          </p:cNvPr>
          <p:cNvSpPr>
            <a:spLocks noGrp="1"/>
          </p:cNvSpPr>
          <p:nvPr>
            <p:ph type="title"/>
          </p:nvPr>
        </p:nvSpPr>
        <p:spPr/>
        <p:txBody>
          <a:bodyPr/>
          <a:lstStyle/>
          <a:p>
            <a:r>
              <a:rPr lang="en-US" dirty="0"/>
              <a:t>Hear- using the internet links</a:t>
            </a:r>
          </a:p>
        </p:txBody>
      </p:sp>
      <p:sp>
        <p:nvSpPr>
          <p:cNvPr id="3" name="Content Placeholder 2">
            <a:extLst>
              <a:ext uri="{FF2B5EF4-FFF2-40B4-BE49-F238E27FC236}">
                <a16:creationId xmlns:a16="http://schemas.microsoft.com/office/drawing/2014/main" id="{EC1C4334-85C1-1841-86A8-9926EB77402D}"/>
              </a:ext>
            </a:extLst>
          </p:cNvPr>
          <p:cNvSpPr>
            <a:spLocks noGrp="1"/>
          </p:cNvSpPr>
          <p:nvPr>
            <p:ph idx="1"/>
          </p:nvPr>
        </p:nvSpPr>
        <p:spPr/>
        <p:txBody>
          <a:bodyPr>
            <a:normAutofit/>
          </a:bodyPr>
          <a:lstStyle/>
          <a:p>
            <a:r>
              <a:rPr lang="en-US" dirty="0"/>
              <a:t>introduce that we use our ears to hear, indicating to your child where their ears are (or asking them to show you themselves). Listen to the sound clips below with your child.</a:t>
            </a:r>
            <a:endParaRPr lang="en-GB" dirty="0"/>
          </a:p>
          <a:p>
            <a:r>
              <a:rPr lang="en-US" dirty="0"/>
              <a:t>Birds tweeting – </a:t>
            </a:r>
            <a:r>
              <a:rPr lang="en-US" dirty="0">
                <a:hlinkClick r:id="rId2"/>
              </a:rPr>
              <a:t>https://youtu.be/rYoZgpAEkFs</a:t>
            </a:r>
            <a:endParaRPr lang="en-US" dirty="0"/>
          </a:p>
          <a:p>
            <a:r>
              <a:rPr lang="en-US" dirty="0"/>
              <a:t>Sounds of bees - </a:t>
            </a:r>
            <a:r>
              <a:rPr lang="en-US" dirty="0">
                <a:hlinkClick r:id="rId3"/>
              </a:rPr>
              <a:t>https://youtu.be/-d3ABrrlkIs</a:t>
            </a:r>
            <a:endParaRPr lang="en-US" dirty="0"/>
          </a:p>
          <a:p>
            <a:pPr marL="0" indent="0">
              <a:buNone/>
            </a:pPr>
            <a:endParaRPr lang="en-US" dirty="0"/>
          </a:p>
          <a:p>
            <a:r>
              <a:rPr lang="en-US" dirty="0"/>
              <a:t>Observe your child have they got a preference from the two videos? Give them chance to listen. Remember to be silent yourself to give them the full hearing of the sounds.</a:t>
            </a:r>
            <a:endParaRPr lang="en-GB" dirty="0"/>
          </a:p>
          <a:p>
            <a:endParaRPr lang="en-US" dirty="0"/>
          </a:p>
        </p:txBody>
      </p:sp>
      <p:pic>
        <p:nvPicPr>
          <p:cNvPr id="5122" name="Picture 2" descr="Common UK birds: Robin">
            <a:extLst>
              <a:ext uri="{FF2B5EF4-FFF2-40B4-BE49-F238E27FC236}">
                <a16:creationId xmlns:a16="http://schemas.microsoft.com/office/drawing/2014/main" id="{91E9F513-2A86-9941-B176-1473A06DC3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5211" y="379246"/>
            <a:ext cx="1748589" cy="1311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19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3F6B8-F3EB-3D42-8BCA-284C4F304985}"/>
              </a:ext>
            </a:extLst>
          </p:cNvPr>
          <p:cNvSpPr>
            <a:spLocks noGrp="1"/>
          </p:cNvSpPr>
          <p:nvPr>
            <p:ph type="title"/>
          </p:nvPr>
        </p:nvSpPr>
        <p:spPr/>
        <p:txBody>
          <a:bodyPr/>
          <a:lstStyle/>
          <a:p>
            <a:r>
              <a:rPr lang="en-US" dirty="0"/>
              <a:t>Relax</a:t>
            </a:r>
          </a:p>
        </p:txBody>
      </p:sp>
      <p:sp>
        <p:nvSpPr>
          <p:cNvPr id="3" name="Content Placeholder 2">
            <a:extLst>
              <a:ext uri="{FF2B5EF4-FFF2-40B4-BE49-F238E27FC236}">
                <a16:creationId xmlns:a16="http://schemas.microsoft.com/office/drawing/2014/main" id="{D1B04A8E-CC2F-8145-A917-3F07DDABCE82}"/>
              </a:ext>
            </a:extLst>
          </p:cNvPr>
          <p:cNvSpPr>
            <a:spLocks noGrp="1"/>
          </p:cNvSpPr>
          <p:nvPr>
            <p:ph idx="1"/>
          </p:nvPr>
        </p:nvSpPr>
        <p:spPr/>
        <p:txBody>
          <a:bodyPr>
            <a:normAutofit lnSpcReduction="10000"/>
          </a:bodyPr>
          <a:lstStyle/>
          <a:p>
            <a:r>
              <a:rPr lang="en-US" dirty="0"/>
              <a:t>Relax with your child, listening to the music and perhaps giving them a massage. You could also blow bubbles for your child (if you have these available).</a:t>
            </a:r>
            <a:endParaRPr lang="en-GB" dirty="0"/>
          </a:p>
          <a:p>
            <a:r>
              <a:rPr lang="en-US" dirty="0"/>
              <a:t>So ideas for relaxation music:</a:t>
            </a:r>
            <a:endParaRPr lang="en-GB" dirty="0"/>
          </a:p>
          <a:p>
            <a:r>
              <a:rPr lang="en-US" u="sng" dirty="0">
                <a:hlinkClick r:id="rId2"/>
              </a:rPr>
              <a:t>https://www.youtube.com/watch?v=WUXEeAXywCY&amp;t=1489s</a:t>
            </a:r>
            <a:endParaRPr lang="en-GB" dirty="0"/>
          </a:p>
          <a:p>
            <a:r>
              <a:rPr lang="en-US" u="sng" dirty="0">
                <a:hlinkClick r:id="rId3"/>
              </a:rPr>
              <a:t>https://www.youtube.com/watch?v=5DiMoehAeOU&amp;t=54s</a:t>
            </a:r>
            <a:endParaRPr lang="en-GB" dirty="0"/>
          </a:p>
          <a:p>
            <a:r>
              <a:rPr lang="en-US" u="sng" dirty="0">
                <a:hlinkClick r:id="rId4"/>
              </a:rPr>
              <a:t>https://www.youtube.com/watch?v=5HrkXT5Bc9E&amp;t=1056s</a:t>
            </a:r>
            <a:endParaRPr lang="en-US" u="sng" dirty="0"/>
          </a:p>
          <a:p>
            <a:pPr marL="0" indent="0">
              <a:buNone/>
            </a:pPr>
            <a:endParaRPr lang="en-US" dirty="0"/>
          </a:p>
          <a:p>
            <a:pPr marL="0" indent="0">
              <a:buNone/>
            </a:pPr>
            <a:r>
              <a:rPr lang="en-US" dirty="0"/>
              <a:t>We hope you and your child have enjoyed exploring and using their senses.</a:t>
            </a:r>
            <a:endParaRPr lang="en-GB" dirty="0"/>
          </a:p>
          <a:p>
            <a:endParaRPr lang="en-US" dirty="0"/>
          </a:p>
        </p:txBody>
      </p:sp>
      <p:pic>
        <p:nvPicPr>
          <p:cNvPr id="6146" name="Picture 2">
            <a:extLst>
              <a:ext uri="{FF2B5EF4-FFF2-40B4-BE49-F238E27FC236}">
                <a16:creationId xmlns:a16="http://schemas.microsoft.com/office/drawing/2014/main" id="{E0709875-9847-8046-867C-BC1CA57842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24210" y="118478"/>
            <a:ext cx="2560721" cy="1707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72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805</Words>
  <Application>Microsoft Office PowerPoint</Application>
  <PresentationFormat>Widescreen</PresentationFormat>
  <Paragraphs>43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MuseoSans300Regular</vt:lpstr>
      <vt:lpstr>Office Theme</vt:lpstr>
      <vt:lpstr>Sensology</vt:lpstr>
      <vt:lpstr>Purpose</vt:lpstr>
      <vt:lpstr>Say Hello- use a mirror</vt:lpstr>
      <vt:lpstr>Touch – use a bunch of leaves on a stem</vt:lpstr>
      <vt:lpstr>Smell- using flowers/plants</vt:lpstr>
      <vt:lpstr>Taste- honey</vt:lpstr>
      <vt:lpstr>See – use shiny foil/material</vt:lpstr>
      <vt:lpstr>Hear- using the internet links</vt:lpstr>
      <vt:lpstr>Relax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Sensology</dc:title>
  <dc:creator>Microsoft Office User</dc:creator>
  <cp:lastModifiedBy>Teacher</cp:lastModifiedBy>
  <cp:revision>7</cp:revision>
  <dcterms:created xsi:type="dcterms:W3CDTF">2020-04-28T14:03:26Z</dcterms:created>
  <dcterms:modified xsi:type="dcterms:W3CDTF">2020-11-26T14:09:19Z</dcterms:modified>
</cp:coreProperties>
</file>