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67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winkl" panose="020B0604020202020204" pitchFamily="2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B7BC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924" y="6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4924" y="4142101"/>
            <a:ext cx="8363182" cy="648997"/>
          </a:xfrm>
          <a:prstGeom prst="rect">
            <a:avLst/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800" dirty="0"/>
              <a:t>The Enormous Turnip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48" y="1972876"/>
            <a:ext cx="519214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A man grows an enormous vegetable but needs lots of help to pull it up!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 That Story!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408" y="1710790"/>
            <a:ext cx="1131848" cy="219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2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4924" y="4142101"/>
            <a:ext cx="8363182" cy="648997"/>
          </a:xfrm>
          <a:prstGeom prst="rect">
            <a:avLst/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800" dirty="0"/>
              <a:t>The Pied Piper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48" y="1972876"/>
            <a:ext cx="519214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A man plays a magic flute and rats and children follow him.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 That Story!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796" y="1625968"/>
            <a:ext cx="1618645" cy="23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9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4924" y="4142101"/>
            <a:ext cx="8363182" cy="648997"/>
          </a:xfrm>
          <a:prstGeom prst="rect">
            <a:avLst/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800" dirty="0"/>
              <a:t>Aladdin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48" y="1972876"/>
            <a:ext cx="519214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A boy finds a magical lamp with a magical genie inside!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 That Story!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010" y="2342208"/>
            <a:ext cx="2575039" cy="143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1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4924" y="4142101"/>
            <a:ext cx="8363182" cy="648997"/>
          </a:xfrm>
          <a:prstGeom prst="rect">
            <a:avLst/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800" dirty="0"/>
              <a:t>Beauty and the Beast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48" y="1972876"/>
            <a:ext cx="5359926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A witch puts a spell on a boy and turns him into a beast. He lives in a castle and falls in love with a beautiful girl.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 That Story!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120" y="1686187"/>
            <a:ext cx="1010074" cy="227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2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4924" y="4142101"/>
            <a:ext cx="8363182" cy="648997"/>
          </a:xfrm>
          <a:prstGeom prst="rect">
            <a:avLst/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800" dirty="0"/>
              <a:t>The Little Red Hen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48" y="1972876"/>
            <a:ext cx="5192146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A little hen plants and grows some wheat, grinds some flour and makes a loaf of bread without any help from the other animals until it is time for the bread to be eaten!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 That Story!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32" y="2099536"/>
            <a:ext cx="1903888" cy="19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6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4924" y="4142101"/>
            <a:ext cx="8363182" cy="648997"/>
          </a:xfrm>
          <a:prstGeom prst="rect">
            <a:avLst/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800" dirty="0"/>
              <a:t>Pinocchio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48" y="1972876"/>
            <a:ext cx="5192146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A fairy brings a toy boy puppet to life but strange things happen when the little boy lies.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 That Story!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794" y="1972876"/>
            <a:ext cx="1708045" cy="207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1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4924" y="4142101"/>
            <a:ext cx="8363182" cy="648997"/>
          </a:xfrm>
          <a:prstGeom prst="rect">
            <a:avLst/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800" dirty="0"/>
              <a:t>Rapunzel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47" y="1972875"/>
            <a:ext cx="5267647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A witch locks a girl in a tall tower. The girl’s hair grows longer and longer and a prince comes to visit the girl.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 That Story!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189" y="1473201"/>
            <a:ext cx="1259471" cy="253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2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4924" y="4142101"/>
            <a:ext cx="8363182" cy="648997"/>
          </a:xfrm>
          <a:prstGeom prst="rect">
            <a:avLst/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800" dirty="0"/>
              <a:t>The Frog Prince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48" y="1972876"/>
            <a:ext cx="6014268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A mean fairy turns a prince into a frog! </a:t>
            </a:r>
            <a:br>
              <a:rPr lang="en-GB" sz="2400" dirty="0"/>
            </a:br>
            <a:r>
              <a:rPr lang="en-GB" sz="2400" dirty="0"/>
              <a:t>The frog lives in a well and one day returns a lost golden ball back to a princess.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 That Story!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859" y="1857531"/>
            <a:ext cx="1482778" cy="190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6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4924" y="4142101"/>
            <a:ext cx="8363182" cy="648997"/>
          </a:xfrm>
          <a:prstGeom prst="rect">
            <a:avLst/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800" dirty="0"/>
              <a:t>The Princess and the Pea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47" y="1972876"/>
            <a:ext cx="5418649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A princess sleeps on a bed with 20 mattresses and quilts but hidden at the bottom is a tiny pea!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 That Story!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53" y="1473201"/>
            <a:ext cx="1551034" cy="254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8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4924" y="4142101"/>
            <a:ext cx="8363182" cy="648997"/>
          </a:xfrm>
          <a:prstGeom prst="rect">
            <a:avLst/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800" dirty="0"/>
              <a:t>Sleeping Beauty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48" y="1972876"/>
            <a:ext cx="5192146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A mean fairy says that when a girl reaches her </a:t>
            </a:r>
            <a:r>
              <a:rPr lang="en-GB" sz="2400"/>
              <a:t>16</a:t>
            </a:r>
            <a:r>
              <a:rPr lang="en-GB" sz="2400" baseline="30000"/>
              <a:t>th</a:t>
            </a:r>
            <a:r>
              <a:rPr lang="en-GB" sz="2400"/>
              <a:t> birthday </a:t>
            </a:r>
            <a:r>
              <a:rPr lang="en-GB" sz="2400" dirty="0"/>
              <a:t>she will prick her finger on a spinning wheel needle and fall into a deep sleep!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 That Story!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568" y="1788318"/>
            <a:ext cx="2508309" cy="205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6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4924" y="4142101"/>
            <a:ext cx="8363182" cy="648997"/>
          </a:xfrm>
          <a:prstGeom prst="rect">
            <a:avLst/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800" dirty="0"/>
              <a:t>The Gingerbread Man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49" y="1972878"/>
            <a:ext cx="5804542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A biscuit runs away and is chased by lots of people and animals. He tries to cross over a river with the help of a sneaky fox.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 That Story!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81" y="1634907"/>
            <a:ext cx="1888608" cy="234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4924" y="4142101"/>
            <a:ext cx="8363182" cy="648997"/>
          </a:xfrm>
          <a:prstGeom prst="rect">
            <a:avLst/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800" dirty="0"/>
              <a:t>The Three Billy Goats Gruff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49" y="1972877"/>
            <a:ext cx="445391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Some hungry goats want some grass to eat and decide to cross over a little bridge.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 That Story!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013" y="1635853"/>
            <a:ext cx="2490289" cy="23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0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4924" y="4142101"/>
            <a:ext cx="8363182" cy="648997"/>
          </a:xfrm>
          <a:prstGeom prst="rect">
            <a:avLst/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800" dirty="0"/>
              <a:t>Little Red Riding Hood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48" y="1972876"/>
            <a:ext cx="4529415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A little girl visits her grandma - who looks rather different. She seems to have furry ears, big eyes and a long nose!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 That Story!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121" y="1553738"/>
            <a:ext cx="1941261" cy="250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0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4924" y="4142101"/>
            <a:ext cx="8363182" cy="648997"/>
          </a:xfrm>
          <a:prstGeom prst="rect">
            <a:avLst/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800" dirty="0"/>
              <a:t>The Three Little Pigs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48" y="1972875"/>
            <a:ext cx="465525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When some pigs leave home, they decide to build their own houses but a wolf pays them a visit!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 That Story!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404" y="2382473"/>
            <a:ext cx="3173946" cy="162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4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4924" y="4142101"/>
            <a:ext cx="8363182" cy="648997"/>
          </a:xfrm>
          <a:prstGeom prst="rect">
            <a:avLst/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800" dirty="0"/>
              <a:t>Goldilocks and the Three Bears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48" y="1972876"/>
            <a:ext cx="5192146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A naughty little girl goes into a cottage she finds in the woods. She eats some food, breaks a chair and goes to sleep in a little bed, but soon the home owners come back!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 That Story!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83" y="1666928"/>
            <a:ext cx="1916145" cy="247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7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4924" y="4142101"/>
            <a:ext cx="8363182" cy="648997"/>
          </a:xfrm>
          <a:prstGeom prst="rect">
            <a:avLst/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800" dirty="0"/>
              <a:t>Cinderella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48" y="1972876"/>
            <a:ext cx="519214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A girl leaves a prince’s palace at midnight but dropped a glass slipper!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 That Story!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78" y="1465597"/>
            <a:ext cx="1930981" cy="249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4924" y="4142101"/>
            <a:ext cx="8363182" cy="648997"/>
          </a:xfrm>
          <a:prstGeom prst="rect">
            <a:avLst/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800" dirty="0"/>
              <a:t>Jack and the Beanstalk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48" y="1972876"/>
            <a:ext cx="447069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A little boy grows an enormous beanstalk, finds a giant’s castle and a rather special goose.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 That Story!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72" y="1473201"/>
            <a:ext cx="881397" cy="257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2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4924" y="4142101"/>
            <a:ext cx="8363182" cy="648997"/>
          </a:xfrm>
          <a:prstGeom prst="rect">
            <a:avLst/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800" dirty="0"/>
              <a:t>The Magic Porridge Pot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48" y="1972875"/>
            <a:ext cx="4588139" cy="11310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A little girl is given a special cooking pot – it makes lots and lots of porridge!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 That Story!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787" y="2511376"/>
            <a:ext cx="2580664" cy="125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60</TotalTime>
  <Words>542</Words>
  <Application>Microsoft Office PowerPoint</Application>
  <PresentationFormat>On-screen Show (4:3)</PresentationFormat>
  <Paragraphs>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Twinkl</vt:lpstr>
      <vt:lpstr>Arial</vt:lpstr>
      <vt:lpstr>Office Theme</vt:lpstr>
      <vt:lpstr>PowerPoint Presentation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Maddison Wells</dc:creator>
  <cp:lastModifiedBy>S Davis (Ty Gwyn Special School)</cp:lastModifiedBy>
  <cp:revision>12</cp:revision>
  <dcterms:created xsi:type="dcterms:W3CDTF">2019-03-07T05:53:19Z</dcterms:created>
  <dcterms:modified xsi:type="dcterms:W3CDTF">2021-02-25T10:39:16Z</dcterms:modified>
</cp:coreProperties>
</file>