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E4211-CFF3-48CF-A5F6-22B7E98F3AF4}" v="61" dt="2020-03-26T13:43:52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Molloy" userId="1c1f416647397ac8" providerId="LiveId" clId="{985E4211-CFF3-48CF-A5F6-22B7E98F3AF4}"/>
    <pc:docChg chg="undo custSel mod addSld delSld modSld sldOrd modMainMaster">
      <pc:chgData name="Heather Molloy" userId="1c1f416647397ac8" providerId="LiveId" clId="{985E4211-CFF3-48CF-A5F6-22B7E98F3AF4}" dt="2020-03-26T13:44:04.639" v="554" actId="47"/>
      <pc:docMkLst>
        <pc:docMk/>
      </pc:docMkLst>
      <pc:sldChg chg="setBg">
        <pc:chgData name="Heather Molloy" userId="1c1f416647397ac8" providerId="LiveId" clId="{985E4211-CFF3-48CF-A5F6-22B7E98F3AF4}" dt="2020-03-26T13:43:06.963" v="546"/>
        <pc:sldMkLst>
          <pc:docMk/>
          <pc:sldMk cId="362188796" sldId="256"/>
        </pc:sldMkLst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3477351021" sldId="257"/>
        </pc:sldMkLst>
        <pc:spChg chg="del">
          <ac:chgData name="Heather Molloy" userId="1c1f416647397ac8" providerId="LiveId" clId="{985E4211-CFF3-48CF-A5F6-22B7E98F3AF4}" dt="2020-03-23T16:13:44.596" v="1" actId="478"/>
          <ac:spMkLst>
            <pc:docMk/>
            <pc:sldMk cId="3477351021" sldId="257"/>
            <ac:spMk id="2" creationId="{89D2FEAB-DBD3-4428-A1DB-5A778227A887}"/>
          </ac:spMkLst>
        </pc:spChg>
        <pc:spChg chg="del">
          <ac:chgData name="Heather Molloy" userId="1c1f416647397ac8" providerId="LiveId" clId="{985E4211-CFF3-48CF-A5F6-22B7E98F3AF4}" dt="2020-03-23T16:13:47.614" v="2" actId="478"/>
          <ac:spMkLst>
            <pc:docMk/>
            <pc:sldMk cId="3477351021" sldId="257"/>
            <ac:spMk id="3" creationId="{3FDDCDEE-423D-4949-9BEC-275E79E9B256}"/>
          </ac:spMkLst>
        </pc:spChg>
        <pc:spChg chg="add del">
          <ac:chgData name="Heather Molloy" userId="1c1f416647397ac8" providerId="LiveId" clId="{985E4211-CFF3-48CF-A5F6-22B7E98F3AF4}" dt="2020-03-23T16:14:02.738" v="7" actId="26606"/>
          <ac:spMkLst>
            <pc:docMk/>
            <pc:sldMk cId="3477351021" sldId="257"/>
            <ac:spMk id="10" creationId="{B670DBD5-770C-4383-9F54-5B86E86BD5BB}"/>
          </ac:spMkLst>
        </pc:spChg>
        <pc:spChg chg="add del">
          <ac:chgData name="Heather Molloy" userId="1c1f416647397ac8" providerId="LiveId" clId="{985E4211-CFF3-48CF-A5F6-22B7E98F3AF4}" dt="2020-03-23T16:14:14.078" v="9" actId="26606"/>
          <ac:spMkLst>
            <pc:docMk/>
            <pc:sldMk cId="3477351021" sldId="257"/>
            <ac:spMk id="13" creationId="{57845966-6EFC-468A-9CC7-BAB4B95854E7}"/>
          </ac:spMkLst>
        </pc:spChg>
        <pc:spChg chg="add del">
          <ac:chgData name="Heather Molloy" userId="1c1f416647397ac8" providerId="LiveId" clId="{985E4211-CFF3-48CF-A5F6-22B7E98F3AF4}" dt="2020-03-23T16:14:14.078" v="9" actId="26606"/>
          <ac:spMkLst>
            <pc:docMk/>
            <pc:sldMk cId="3477351021" sldId="257"/>
            <ac:spMk id="14" creationId="{ADAD1991-FFD1-4E94-ABAB-7560D33008E4}"/>
          </ac:spMkLst>
        </pc:spChg>
        <pc:spChg chg="add del">
          <ac:chgData name="Heather Molloy" userId="1c1f416647397ac8" providerId="LiveId" clId="{985E4211-CFF3-48CF-A5F6-22B7E98F3AF4}" dt="2020-03-23T16:14:20.834" v="13" actId="26606"/>
          <ac:spMkLst>
            <pc:docMk/>
            <pc:sldMk cId="3477351021" sldId="257"/>
            <ac:spMk id="16" creationId="{1C091803-41C2-48E0-9228-5148460C7479}"/>
          </ac:spMkLst>
        </pc:spChg>
        <pc:spChg chg="add del">
          <ac:chgData name="Heather Molloy" userId="1c1f416647397ac8" providerId="LiveId" clId="{985E4211-CFF3-48CF-A5F6-22B7E98F3AF4}" dt="2020-03-23T16:14:20.834" v="13" actId="26606"/>
          <ac:spMkLst>
            <pc:docMk/>
            <pc:sldMk cId="3477351021" sldId="257"/>
            <ac:spMk id="17" creationId="{B775CD93-9DF2-48CB-9F57-1BCA9A46C7FA}"/>
          </ac:spMkLst>
        </pc:spChg>
        <pc:spChg chg="add del">
          <ac:chgData name="Heather Molloy" userId="1c1f416647397ac8" providerId="LiveId" clId="{985E4211-CFF3-48CF-A5F6-22B7E98F3AF4}" dt="2020-03-23T16:14:20.834" v="13" actId="26606"/>
          <ac:spMkLst>
            <pc:docMk/>
            <pc:sldMk cId="3477351021" sldId="257"/>
            <ac:spMk id="18" creationId="{6166C6D1-23AC-49C4-BA07-238E4E9F8CEB}"/>
          </ac:spMkLst>
        </pc:spChg>
        <pc:picChg chg="add del mod">
          <ac:chgData name="Heather Molloy" userId="1c1f416647397ac8" providerId="LiveId" clId="{985E4211-CFF3-48CF-A5F6-22B7E98F3AF4}" dt="2020-03-23T16:14:22.815" v="15"/>
          <ac:picMkLst>
            <pc:docMk/>
            <pc:sldMk cId="3477351021" sldId="257"/>
            <ac:picMk id="5" creationId="{E283E048-DC39-4631-85D8-7DC9F92C041B}"/>
          </ac:picMkLst>
        </pc:picChg>
        <pc:picChg chg="add mod">
          <ac:chgData name="Heather Molloy" userId="1c1f416647397ac8" providerId="LiveId" clId="{985E4211-CFF3-48CF-A5F6-22B7E98F3AF4}" dt="2020-03-23T16:15:14.994" v="19" actId="26606"/>
          <ac:picMkLst>
            <pc:docMk/>
            <pc:sldMk cId="3477351021" sldId="257"/>
            <ac:picMk id="7" creationId="{C69B3905-EB04-4417-8198-724CF5D671E0}"/>
          </ac:picMkLst>
        </pc:picChg>
        <pc:picChg chg="add del">
          <ac:chgData name="Heather Molloy" userId="1c1f416647397ac8" providerId="LiveId" clId="{985E4211-CFF3-48CF-A5F6-22B7E98F3AF4}" dt="2020-03-23T16:14:14.078" v="9" actId="26606"/>
          <ac:picMkLst>
            <pc:docMk/>
            <pc:sldMk cId="3477351021" sldId="257"/>
            <ac:picMk id="12" creationId="{75554383-98AF-4A47-BB65-705FAAA4BE6A}"/>
          </ac:picMkLst>
        </pc:picChg>
      </pc:sldChg>
      <pc:sldChg chg="delSp modSp add">
        <pc:chgData name="Heather Molloy" userId="1c1f416647397ac8" providerId="LiveId" clId="{985E4211-CFF3-48CF-A5F6-22B7E98F3AF4}" dt="2020-03-23T16:31:20.416" v="143" actId="123"/>
        <pc:sldMkLst>
          <pc:docMk/>
          <pc:sldMk cId="2974539386" sldId="258"/>
        </pc:sldMkLst>
        <pc:spChg chg="del">
          <ac:chgData name="Heather Molloy" userId="1c1f416647397ac8" providerId="LiveId" clId="{985E4211-CFF3-48CF-A5F6-22B7E98F3AF4}" dt="2020-03-23T16:30:38.243" v="21" actId="478"/>
          <ac:spMkLst>
            <pc:docMk/>
            <pc:sldMk cId="2974539386" sldId="258"/>
            <ac:spMk id="2" creationId="{C192E65A-0FD0-4CD4-B432-0E7B1C5D18FE}"/>
          </ac:spMkLst>
        </pc:spChg>
        <pc:spChg chg="mod">
          <ac:chgData name="Heather Molloy" userId="1c1f416647397ac8" providerId="LiveId" clId="{985E4211-CFF3-48CF-A5F6-22B7E98F3AF4}" dt="2020-03-23T16:31:20.416" v="143" actId="123"/>
          <ac:spMkLst>
            <pc:docMk/>
            <pc:sldMk cId="2974539386" sldId="258"/>
            <ac:spMk id="3" creationId="{8E7AD4C2-6012-40C2-980E-EC77B3E8F9AC}"/>
          </ac:spMkLst>
        </pc:spChg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3884721827" sldId="259"/>
        </pc:sldMkLst>
        <pc:spChg chg="del">
          <ac:chgData name="Heather Molloy" userId="1c1f416647397ac8" providerId="LiveId" clId="{985E4211-CFF3-48CF-A5F6-22B7E98F3AF4}" dt="2020-03-24T15:09:21.859" v="146" actId="478"/>
          <ac:spMkLst>
            <pc:docMk/>
            <pc:sldMk cId="3884721827" sldId="259"/>
            <ac:spMk id="2" creationId="{459888FD-2286-41D3-ADA9-C3CFC9AD204D}"/>
          </ac:spMkLst>
        </pc:spChg>
        <pc:spChg chg="del">
          <ac:chgData name="Heather Molloy" userId="1c1f416647397ac8" providerId="LiveId" clId="{985E4211-CFF3-48CF-A5F6-22B7E98F3AF4}" dt="2020-03-24T15:09:24.792" v="147" actId="478"/>
          <ac:spMkLst>
            <pc:docMk/>
            <pc:sldMk cId="3884721827" sldId="259"/>
            <ac:spMk id="3" creationId="{B9ED9A63-47AF-4C49-B45C-E9CDA9182CA1}"/>
          </ac:spMkLst>
        </pc:spChg>
        <pc:spChg chg="add">
          <ac:chgData name="Heather Molloy" userId="1c1f416647397ac8" providerId="LiveId" clId="{985E4211-CFF3-48CF-A5F6-22B7E98F3AF4}" dt="2020-03-24T15:15:05.782" v="151" actId="26606"/>
          <ac:spMkLst>
            <pc:docMk/>
            <pc:sldMk cId="3884721827" sldId="259"/>
            <ac:spMk id="10" creationId="{8DAAB828-02C8-4111-AC14-FF5ACEDDFE37}"/>
          </ac:spMkLst>
        </pc:spChg>
        <pc:grpChg chg="add">
          <ac:chgData name="Heather Molloy" userId="1c1f416647397ac8" providerId="LiveId" clId="{985E4211-CFF3-48CF-A5F6-22B7E98F3AF4}" dt="2020-03-24T15:15:05.782" v="151" actId="26606"/>
          <ac:grpSpMkLst>
            <pc:docMk/>
            <pc:sldMk cId="3884721827" sldId="259"/>
            <ac:grpSpMk id="12" creationId="{C32D4553-E775-4F16-9A6F-FED8D166A5B7}"/>
          </ac:grpSpMkLst>
        </pc:grpChg>
        <pc:picChg chg="add mod">
          <ac:chgData name="Heather Molloy" userId="1c1f416647397ac8" providerId="LiveId" clId="{985E4211-CFF3-48CF-A5F6-22B7E98F3AF4}" dt="2020-03-24T15:15:20.697" v="154" actId="1076"/>
          <ac:picMkLst>
            <pc:docMk/>
            <pc:sldMk cId="3884721827" sldId="259"/>
            <ac:picMk id="5" creationId="{B8775E5B-87CC-4C4E-8CCB-7DB11897A000}"/>
          </ac:picMkLst>
        </pc:picChg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783850105" sldId="260"/>
        </pc:sldMkLst>
        <pc:spChg chg="del">
          <ac:chgData name="Heather Molloy" userId="1c1f416647397ac8" providerId="LiveId" clId="{985E4211-CFF3-48CF-A5F6-22B7E98F3AF4}" dt="2020-03-24T15:15:51.392" v="156" actId="478"/>
          <ac:spMkLst>
            <pc:docMk/>
            <pc:sldMk cId="783850105" sldId="260"/>
            <ac:spMk id="2" creationId="{731984EE-ACEC-46E2-B70E-3F7A7658ACDC}"/>
          </ac:spMkLst>
        </pc:spChg>
        <pc:spChg chg="del">
          <ac:chgData name="Heather Molloy" userId="1c1f416647397ac8" providerId="LiveId" clId="{985E4211-CFF3-48CF-A5F6-22B7E98F3AF4}" dt="2020-03-24T15:15:53.866" v="157" actId="478"/>
          <ac:spMkLst>
            <pc:docMk/>
            <pc:sldMk cId="783850105" sldId="260"/>
            <ac:spMk id="3" creationId="{1982F848-F81F-4295-A55A-514D6BBBE89B}"/>
          </ac:spMkLst>
        </pc:spChg>
        <pc:spChg chg="add del">
          <ac:chgData name="Heather Molloy" userId="1c1f416647397ac8" providerId="LiveId" clId="{985E4211-CFF3-48CF-A5F6-22B7E98F3AF4}" dt="2020-03-24T15:17:45.156" v="166" actId="26606"/>
          <ac:spMkLst>
            <pc:docMk/>
            <pc:sldMk cId="783850105" sldId="260"/>
            <ac:spMk id="10" creationId="{7EBFDB7D-DD97-44CE-AFFB-458781A3DB9B}"/>
          </ac:spMkLst>
        </pc:spChg>
        <pc:spChg chg="add del">
          <ac:chgData name="Heather Molloy" userId="1c1f416647397ac8" providerId="LiveId" clId="{985E4211-CFF3-48CF-A5F6-22B7E98F3AF4}" dt="2020-03-24T15:17:45.156" v="166" actId="26606"/>
          <ac:spMkLst>
            <pc:docMk/>
            <pc:sldMk cId="783850105" sldId="260"/>
            <ac:spMk id="12" creationId="{50F864A1-23CF-4954-887F-3C4458622A68}"/>
          </ac:spMkLst>
        </pc:spChg>
        <pc:spChg chg="add del">
          <ac:chgData name="Heather Molloy" userId="1c1f416647397ac8" providerId="LiveId" clId="{985E4211-CFF3-48CF-A5F6-22B7E98F3AF4}" dt="2020-03-24T15:17:45.156" v="166" actId="26606"/>
          <ac:spMkLst>
            <pc:docMk/>
            <pc:sldMk cId="783850105" sldId="260"/>
            <ac:spMk id="14" creationId="{8D313E8C-7457-407E-BDA5-EACA44D38247}"/>
          </ac:spMkLst>
        </pc:spChg>
        <pc:picChg chg="add del mod">
          <ac:chgData name="Heather Molloy" userId="1c1f416647397ac8" providerId="LiveId" clId="{985E4211-CFF3-48CF-A5F6-22B7E98F3AF4}" dt="2020-03-24T15:17:47.568" v="170"/>
          <ac:picMkLst>
            <pc:docMk/>
            <pc:sldMk cId="783850105" sldId="260"/>
            <ac:picMk id="5" creationId="{E3DA9CC4-3C0D-466E-9CCC-1CC14F9ECADE}"/>
          </ac:picMkLst>
        </pc:picChg>
        <pc:picChg chg="add mod">
          <ac:chgData name="Heather Molloy" userId="1c1f416647397ac8" providerId="LiveId" clId="{985E4211-CFF3-48CF-A5F6-22B7E98F3AF4}" dt="2020-03-24T15:19:20.056" v="174" actId="26606"/>
          <ac:picMkLst>
            <pc:docMk/>
            <pc:sldMk cId="783850105" sldId="260"/>
            <ac:picMk id="7" creationId="{629E7435-1899-4372-B2DD-7874F74C6558}"/>
          </ac:picMkLst>
        </pc:picChg>
      </pc:sldChg>
      <pc:sldChg chg="addSp delSp modSp add">
        <pc:chgData name="Heather Molloy" userId="1c1f416647397ac8" providerId="LiveId" clId="{985E4211-CFF3-48CF-A5F6-22B7E98F3AF4}" dt="2020-03-24T15:53:02.178" v="320" actId="1076"/>
        <pc:sldMkLst>
          <pc:docMk/>
          <pc:sldMk cId="3586439650" sldId="261"/>
        </pc:sldMkLst>
        <pc:spChg chg="del">
          <ac:chgData name="Heather Molloy" userId="1c1f416647397ac8" providerId="LiveId" clId="{985E4211-CFF3-48CF-A5F6-22B7E98F3AF4}" dt="2020-03-24T15:44:37.263" v="178" actId="478"/>
          <ac:spMkLst>
            <pc:docMk/>
            <pc:sldMk cId="3586439650" sldId="261"/>
            <ac:spMk id="2" creationId="{990A773A-3EC4-473E-8F34-0BE08450FE36}"/>
          </ac:spMkLst>
        </pc:spChg>
        <pc:spChg chg="del">
          <ac:chgData name="Heather Molloy" userId="1c1f416647397ac8" providerId="LiveId" clId="{985E4211-CFF3-48CF-A5F6-22B7E98F3AF4}" dt="2020-03-24T15:44:41.531" v="179" actId="478"/>
          <ac:spMkLst>
            <pc:docMk/>
            <pc:sldMk cId="3586439650" sldId="261"/>
            <ac:spMk id="3" creationId="{F3A7595A-4CAE-4667-9A35-1E6A40A9DEFD}"/>
          </ac:spMkLst>
        </pc:spChg>
        <pc:spChg chg="add mod">
          <ac:chgData name="Heather Molloy" userId="1c1f416647397ac8" providerId="LiveId" clId="{985E4211-CFF3-48CF-A5F6-22B7E98F3AF4}" dt="2020-03-24T15:46:07.853" v="214" actId="404"/>
          <ac:spMkLst>
            <pc:docMk/>
            <pc:sldMk cId="3586439650" sldId="261"/>
            <ac:spMk id="5" creationId="{438AC04B-6FCA-4DED-BE10-808B11645AEC}"/>
          </ac:spMkLst>
        </pc:spChg>
        <pc:spChg chg="add mod">
          <ac:chgData name="Heather Molloy" userId="1c1f416647397ac8" providerId="LiveId" clId="{985E4211-CFF3-48CF-A5F6-22B7E98F3AF4}" dt="2020-03-24T15:50:29.298" v="306" actId="20577"/>
          <ac:spMkLst>
            <pc:docMk/>
            <pc:sldMk cId="3586439650" sldId="261"/>
            <ac:spMk id="6" creationId="{95DF4E19-05A8-4443-B1B9-D5CC5C72BE6D}"/>
          </ac:spMkLst>
        </pc:spChg>
        <pc:spChg chg="add mod">
          <ac:chgData name="Heather Molloy" userId="1c1f416647397ac8" providerId="LiveId" clId="{985E4211-CFF3-48CF-A5F6-22B7E98F3AF4}" dt="2020-03-24T15:50:32.886" v="309" actId="20577"/>
          <ac:spMkLst>
            <pc:docMk/>
            <pc:sldMk cId="3586439650" sldId="261"/>
            <ac:spMk id="7" creationId="{DD9979AB-A562-4652-8E09-9D1AAF69913F}"/>
          </ac:spMkLst>
        </pc:spChg>
        <pc:picChg chg="add mod">
          <ac:chgData name="Heather Molloy" userId="1c1f416647397ac8" providerId="LiveId" clId="{985E4211-CFF3-48CF-A5F6-22B7E98F3AF4}" dt="2020-03-24T15:45:05.448" v="187" actId="14100"/>
          <ac:picMkLst>
            <pc:docMk/>
            <pc:sldMk cId="3586439650" sldId="261"/>
            <ac:picMk id="4" creationId="{734A97CD-3BEF-4B5A-A03C-6B522A5C7189}"/>
          </ac:picMkLst>
        </pc:picChg>
        <pc:picChg chg="add mod">
          <ac:chgData name="Heather Molloy" userId="1c1f416647397ac8" providerId="LiveId" clId="{985E4211-CFF3-48CF-A5F6-22B7E98F3AF4}" dt="2020-03-24T15:53:02.178" v="320" actId="1076"/>
          <ac:picMkLst>
            <pc:docMk/>
            <pc:sldMk cId="3586439650" sldId="261"/>
            <ac:picMk id="8" creationId="{C14BDCFD-C00A-4065-86E4-047D3F2A2DA0}"/>
          </ac:picMkLst>
        </pc:picChg>
      </pc:sldChg>
      <pc:sldChg chg="add del">
        <pc:chgData name="Heather Molloy" userId="1c1f416647397ac8" providerId="LiveId" clId="{985E4211-CFF3-48CF-A5F6-22B7E98F3AF4}" dt="2020-03-24T15:45:10.682" v="188" actId="47"/>
        <pc:sldMkLst>
          <pc:docMk/>
          <pc:sldMk cId="509170424" sldId="262"/>
        </pc:sldMkLst>
      </pc:sldChg>
      <pc:sldChg chg="addSp modSp add">
        <pc:chgData name="Heather Molloy" userId="1c1f416647397ac8" providerId="LiveId" clId="{985E4211-CFF3-48CF-A5F6-22B7E98F3AF4}" dt="2020-03-24T15:56:40.063" v="397"/>
        <pc:sldMkLst>
          <pc:docMk/>
          <pc:sldMk cId="2649139026" sldId="262"/>
        </pc:sldMkLst>
        <pc:spChg chg="add mod">
          <ac:chgData name="Heather Molloy" userId="1c1f416647397ac8" providerId="LiveId" clId="{985E4211-CFF3-48CF-A5F6-22B7E98F3AF4}" dt="2020-03-24T15:54:25.606" v="339" actId="1076"/>
          <ac:spMkLst>
            <pc:docMk/>
            <pc:sldMk cId="2649139026" sldId="262"/>
            <ac:spMk id="3" creationId="{CF6F37E8-A2B9-4D55-9269-B225C77FC510}"/>
          </ac:spMkLst>
        </pc:spChg>
        <pc:spChg chg="add mod">
          <ac:chgData name="Heather Molloy" userId="1c1f416647397ac8" providerId="LiveId" clId="{985E4211-CFF3-48CF-A5F6-22B7E98F3AF4}" dt="2020-03-24T15:54:55.014" v="353" actId="20577"/>
          <ac:spMkLst>
            <pc:docMk/>
            <pc:sldMk cId="2649139026" sldId="262"/>
            <ac:spMk id="5" creationId="{81326BBB-1A31-48F9-9BDD-CD4CA92F900A}"/>
          </ac:spMkLst>
        </pc:spChg>
        <pc:spChg chg="add mod">
          <ac:chgData name="Heather Molloy" userId="1c1f416647397ac8" providerId="LiveId" clId="{985E4211-CFF3-48CF-A5F6-22B7E98F3AF4}" dt="2020-03-24T15:55:55.732" v="392" actId="313"/>
          <ac:spMkLst>
            <pc:docMk/>
            <pc:sldMk cId="2649139026" sldId="262"/>
            <ac:spMk id="6" creationId="{54A9E34E-6602-4EB2-8C4B-5AF3B6C9BA16}"/>
          </ac:spMkLst>
        </pc:spChg>
        <pc:picChg chg="add mod">
          <ac:chgData name="Heather Molloy" userId="1c1f416647397ac8" providerId="LiveId" clId="{985E4211-CFF3-48CF-A5F6-22B7E98F3AF4}" dt="2020-03-24T15:56:40.063" v="397"/>
          <ac:picMkLst>
            <pc:docMk/>
            <pc:sldMk cId="2649139026" sldId="262"/>
            <ac:picMk id="2" creationId="{95AD796E-3675-4C58-B516-E1A8E7B69C1A}"/>
          </ac:picMkLst>
        </pc:picChg>
      </pc:sldChg>
      <pc:sldChg chg="addSp delSp modSp add">
        <pc:chgData name="Heather Molloy" userId="1c1f416647397ac8" providerId="LiveId" clId="{985E4211-CFF3-48CF-A5F6-22B7E98F3AF4}" dt="2020-03-24T16:04:11.259" v="497"/>
        <pc:sldMkLst>
          <pc:docMk/>
          <pc:sldMk cId="939347961" sldId="263"/>
        </pc:sldMkLst>
        <pc:spChg chg="add mod">
          <ac:chgData name="Heather Molloy" userId="1c1f416647397ac8" providerId="LiveId" clId="{985E4211-CFF3-48CF-A5F6-22B7E98F3AF4}" dt="2020-03-24T16:01:00.571" v="411" actId="20577"/>
          <ac:spMkLst>
            <pc:docMk/>
            <pc:sldMk cId="939347961" sldId="263"/>
            <ac:spMk id="3" creationId="{8F2A0C98-D52B-4098-9516-3B8D299A7049}"/>
          </ac:spMkLst>
        </pc:spChg>
        <pc:spChg chg="add mod">
          <ac:chgData name="Heather Molloy" userId="1c1f416647397ac8" providerId="LiveId" clId="{985E4211-CFF3-48CF-A5F6-22B7E98F3AF4}" dt="2020-03-24T16:01:26.888" v="426" actId="20577"/>
          <ac:spMkLst>
            <pc:docMk/>
            <pc:sldMk cId="939347961" sldId="263"/>
            <ac:spMk id="5" creationId="{D171798D-33EC-4AF9-B203-5D13D08D12EF}"/>
          </ac:spMkLst>
        </pc:spChg>
        <pc:spChg chg="add mod">
          <ac:chgData name="Heather Molloy" userId="1c1f416647397ac8" providerId="LiveId" clId="{985E4211-CFF3-48CF-A5F6-22B7E98F3AF4}" dt="2020-03-24T16:02:07.778" v="482" actId="313"/>
          <ac:spMkLst>
            <pc:docMk/>
            <pc:sldMk cId="939347961" sldId="263"/>
            <ac:spMk id="6" creationId="{82C11C4D-FB2A-465E-B7E8-6D0D87B94A89}"/>
          </ac:spMkLst>
        </pc:spChg>
        <pc:picChg chg="add del mod">
          <ac:chgData name="Heather Molloy" userId="1c1f416647397ac8" providerId="LiveId" clId="{985E4211-CFF3-48CF-A5F6-22B7E98F3AF4}" dt="2020-03-24T16:03:16.991" v="488" actId="478"/>
          <ac:picMkLst>
            <pc:docMk/>
            <pc:sldMk cId="939347961" sldId="263"/>
            <ac:picMk id="2" creationId="{10589DF8-5C41-446F-A177-5B6D96B16093}"/>
          </ac:picMkLst>
        </pc:picChg>
        <pc:picChg chg="mod">
          <ac:chgData name="Heather Molloy" userId="1c1f416647397ac8" providerId="LiveId" clId="{985E4211-CFF3-48CF-A5F6-22B7E98F3AF4}" dt="2020-03-24T16:03:55.812" v="492" actId="1076"/>
          <ac:picMkLst>
            <pc:docMk/>
            <pc:sldMk cId="939347961" sldId="263"/>
            <ac:picMk id="4" creationId="{734A97CD-3BEF-4B5A-A03C-6B522A5C7189}"/>
          </ac:picMkLst>
        </pc:picChg>
        <pc:picChg chg="add mod">
          <ac:chgData name="Heather Molloy" userId="1c1f416647397ac8" providerId="LiveId" clId="{985E4211-CFF3-48CF-A5F6-22B7E98F3AF4}" dt="2020-03-24T16:04:11.259" v="497"/>
          <ac:picMkLst>
            <pc:docMk/>
            <pc:sldMk cId="939347961" sldId="263"/>
            <ac:picMk id="7" creationId="{CB7C7AAD-2C1F-41CB-A0C3-B7C0EF133DA4}"/>
          </ac:picMkLst>
        </pc:picChg>
      </pc:sldChg>
      <pc:sldChg chg="add del">
        <pc:chgData name="Heather Molloy" userId="1c1f416647397ac8" providerId="LiveId" clId="{985E4211-CFF3-48CF-A5F6-22B7E98F3AF4}" dt="2020-03-24T15:45:11.982" v="189" actId="47"/>
        <pc:sldMkLst>
          <pc:docMk/>
          <pc:sldMk cId="3125457580" sldId="263"/>
        </pc:sldMkLst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2772610704" sldId="264"/>
        </pc:sldMkLst>
        <pc:spChg chg="del">
          <ac:chgData name="Heather Molloy" userId="1c1f416647397ac8" providerId="LiveId" clId="{985E4211-CFF3-48CF-A5F6-22B7E98F3AF4}" dt="2020-03-25T11:33:04.647" v="499" actId="478"/>
          <ac:spMkLst>
            <pc:docMk/>
            <pc:sldMk cId="2772610704" sldId="264"/>
            <ac:spMk id="2" creationId="{D62475A2-A5AA-4174-B9D5-24E1D0F469D6}"/>
          </ac:spMkLst>
        </pc:spChg>
        <pc:spChg chg="del">
          <ac:chgData name="Heather Molloy" userId="1c1f416647397ac8" providerId="LiveId" clId="{985E4211-CFF3-48CF-A5F6-22B7E98F3AF4}" dt="2020-03-25T11:33:07.393" v="500" actId="478"/>
          <ac:spMkLst>
            <pc:docMk/>
            <pc:sldMk cId="2772610704" sldId="264"/>
            <ac:spMk id="3" creationId="{4919C2A4-A82B-451F-8B57-1BF9E22F5295}"/>
          </ac:spMkLst>
        </pc:spChg>
        <pc:spChg chg="add">
          <ac:chgData name="Heather Molloy" userId="1c1f416647397ac8" providerId="LiveId" clId="{985E4211-CFF3-48CF-A5F6-22B7E98F3AF4}" dt="2020-03-25T11:47:36.589" v="504" actId="26606"/>
          <ac:spMkLst>
            <pc:docMk/>
            <pc:sldMk cId="2772610704" sldId="264"/>
            <ac:spMk id="10" creationId="{216BB327-7AA9-4EC5-815F-9D8E6BC53E34}"/>
          </ac:spMkLst>
        </pc:spChg>
        <pc:picChg chg="add mod">
          <ac:chgData name="Heather Molloy" userId="1c1f416647397ac8" providerId="LiveId" clId="{985E4211-CFF3-48CF-A5F6-22B7E98F3AF4}" dt="2020-03-25T11:47:36.589" v="504" actId="26606"/>
          <ac:picMkLst>
            <pc:docMk/>
            <pc:sldMk cId="2772610704" sldId="264"/>
            <ac:picMk id="5" creationId="{1201ED7A-5BDA-4224-9C71-B81712767D45}"/>
          </ac:picMkLst>
        </pc:picChg>
      </pc:sldChg>
      <pc:sldChg chg="addSp delSp modSp add setBg">
        <pc:chgData name="Heather Molloy" userId="1c1f416647397ac8" providerId="LiveId" clId="{985E4211-CFF3-48CF-A5F6-22B7E98F3AF4}" dt="2020-03-26T13:43:06.963" v="546"/>
        <pc:sldMkLst>
          <pc:docMk/>
          <pc:sldMk cId="1743635859" sldId="265"/>
        </pc:sldMkLst>
        <pc:spChg chg="del">
          <ac:chgData name="Heather Molloy" userId="1c1f416647397ac8" providerId="LiveId" clId="{985E4211-CFF3-48CF-A5F6-22B7E98F3AF4}" dt="2020-03-25T12:12:28.052" v="506" actId="478"/>
          <ac:spMkLst>
            <pc:docMk/>
            <pc:sldMk cId="1743635859" sldId="265"/>
            <ac:spMk id="2" creationId="{9935B71C-A3E8-4A69-AFC2-2610622C03A2}"/>
          </ac:spMkLst>
        </pc:spChg>
        <pc:spChg chg="del">
          <ac:chgData name="Heather Molloy" userId="1c1f416647397ac8" providerId="LiveId" clId="{985E4211-CFF3-48CF-A5F6-22B7E98F3AF4}" dt="2020-03-25T12:12:30.714" v="507" actId="478"/>
          <ac:spMkLst>
            <pc:docMk/>
            <pc:sldMk cId="1743635859" sldId="265"/>
            <ac:spMk id="3" creationId="{547F0120-F98B-48EC-BFC2-8A9063A588BE}"/>
          </ac:spMkLst>
        </pc:spChg>
        <pc:picChg chg="add mod">
          <ac:chgData name="Heather Molloy" userId="1c1f416647397ac8" providerId="LiveId" clId="{985E4211-CFF3-48CF-A5F6-22B7E98F3AF4}" dt="2020-03-26T13:42:34.334" v="540" actId="1076"/>
          <ac:picMkLst>
            <pc:docMk/>
            <pc:sldMk cId="1743635859" sldId="265"/>
            <ac:picMk id="5" creationId="{6CDD5B07-6F0B-449E-9E6C-0171B62313DF}"/>
          </ac:picMkLst>
        </pc:picChg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194315205" sldId="266"/>
        </pc:sldMkLst>
        <pc:spChg chg="del">
          <ac:chgData name="Heather Molloy" userId="1c1f416647397ac8" providerId="LiveId" clId="{985E4211-CFF3-48CF-A5F6-22B7E98F3AF4}" dt="2020-03-25T16:37:16.672" v="517" actId="478"/>
          <ac:spMkLst>
            <pc:docMk/>
            <pc:sldMk cId="194315205" sldId="266"/>
            <ac:spMk id="2" creationId="{281D85DC-D771-4EE0-854B-019504539494}"/>
          </ac:spMkLst>
        </pc:spChg>
        <pc:spChg chg="del">
          <ac:chgData name="Heather Molloy" userId="1c1f416647397ac8" providerId="LiveId" clId="{985E4211-CFF3-48CF-A5F6-22B7E98F3AF4}" dt="2020-03-25T16:37:19.385" v="518" actId="478"/>
          <ac:spMkLst>
            <pc:docMk/>
            <pc:sldMk cId="194315205" sldId="266"/>
            <ac:spMk id="3" creationId="{00EE7A07-0C29-469B-BD53-DAB003E10E84}"/>
          </ac:spMkLst>
        </pc:spChg>
        <pc:spChg chg="add mod">
          <ac:chgData name="Heather Molloy" userId="1c1f416647397ac8" providerId="LiveId" clId="{985E4211-CFF3-48CF-A5F6-22B7E98F3AF4}" dt="2020-03-25T16:37:57.189" v="522" actId="26606"/>
          <ac:spMkLst>
            <pc:docMk/>
            <pc:sldMk cId="194315205" sldId="266"/>
            <ac:spMk id="6" creationId="{D2665D93-5206-43AD-A005-284BCA8FE5E5}"/>
          </ac:spMkLst>
        </pc:spChg>
        <pc:picChg chg="add mod">
          <ac:chgData name="Heather Molloy" userId="1c1f416647397ac8" providerId="LiveId" clId="{985E4211-CFF3-48CF-A5F6-22B7E98F3AF4}" dt="2020-03-25T16:37:57.189" v="522" actId="26606"/>
          <ac:picMkLst>
            <pc:docMk/>
            <pc:sldMk cId="194315205" sldId="266"/>
            <ac:picMk id="5" creationId="{4ACA6274-F930-42B4-8D03-C0661632A16E}"/>
          </ac:picMkLst>
        </pc:picChg>
        <pc:picChg chg="add">
          <ac:chgData name="Heather Molloy" userId="1c1f416647397ac8" providerId="LiveId" clId="{985E4211-CFF3-48CF-A5F6-22B7E98F3AF4}" dt="2020-03-25T16:37:57.189" v="522" actId="26606"/>
          <ac:picMkLst>
            <pc:docMk/>
            <pc:sldMk cId="194315205" sldId="266"/>
            <ac:picMk id="11" creationId="{CB607B98-7700-4DC9-8BE8-A876255F9C52}"/>
          </ac:picMkLst>
        </pc:picChg>
      </pc:sldChg>
      <pc:sldChg chg="addSp delSp modSp add mod setBg">
        <pc:chgData name="Heather Molloy" userId="1c1f416647397ac8" providerId="LiveId" clId="{985E4211-CFF3-48CF-A5F6-22B7E98F3AF4}" dt="2020-03-26T13:43:06.963" v="546"/>
        <pc:sldMkLst>
          <pc:docMk/>
          <pc:sldMk cId="1251849660" sldId="267"/>
        </pc:sldMkLst>
        <pc:spChg chg="del">
          <ac:chgData name="Heather Molloy" userId="1c1f416647397ac8" providerId="LiveId" clId="{985E4211-CFF3-48CF-A5F6-22B7E98F3AF4}" dt="2020-03-26T13:05:37.253" v="524" actId="478"/>
          <ac:spMkLst>
            <pc:docMk/>
            <pc:sldMk cId="1251849660" sldId="267"/>
            <ac:spMk id="2" creationId="{9E20D7FA-4A16-4A76-838A-0CA18C193133}"/>
          </ac:spMkLst>
        </pc:spChg>
        <pc:spChg chg="del">
          <ac:chgData name="Heather Molloy" userId="1c1f416647397ac8" providerId="LiveId" clId="{985E4211-CFF3-48CF-A5F6-22B7E98F3AF4}" dt="2020-03-26T13:05:40.534" v="525" actId="478"/>
          <ac:spMkLst>
            <pc:docMk/>
            <pc:sldMk cId="1251849660" sldId="267"/>
            <ac:spMk id="3" creationId="{E4C25639-2AE8-430D-B87E-4E0A29064197}"/>
          </ac:spMkLst>
        </pc:spChg>
        <pc:spChg chg="add">
          <ac:chgData name="Heather Molloy" userId="1c1f416647397ac8" providerId="LiveId" clId="{985E4211-CFF3-48CF-A5F6-22B7E98F3AF4}" dt="2020-03-26T13:08:22.777" v="536" actId="26606"/>
          <ac:spMkLst>
            <pc:docMk/>
            <pc:sldMk cId="1251849660" sldId="267"/>
            <ac:spMk id="12" creationId="{32BC26D8-82FB-445E-AA49-62A77D7C1EE0}"/>
          </ac:spMkLst>
        </pc:spChg>
        <pc:spChg chg="add">
          <ac:chgData name="Heather Molloy" userId="1c1f416647397ac8" providerId="LiveId" clId="{985E4211-CFF3-48CF-A5F6-22B7E98F3AF4}" dt="2020-03-26T13:08:22.777" v="536" actId="26606"/>
          <ac:spMkLst>
            <pc:docMk/>
            <pc:sldMk cId="1251849660" sldId="267"/>
            <ac:spMk id="14" creationId="{CB44330D-EA18-4254-AA95-EB49948539B8}"/>
          </ac:spMkLst>
        </pc:spChg>
        <pc:picChg chg="add del mod">
          <ac:chgData name="Heather Molloy" userId="1c1f416647397ac8" providerId="LiveId" clId="{985E4211-CFF3-48CF-A5F6-22B7E98F3AF4}" dt="2020-03-26T13:07:24.536" v="532" actId="478"/>
          <ac:picMkLst>
            <pc:docMk/>
            <pc:sldMk cId="1251849660" sldId="267"/>
            <ac:picMk id="5" creationId="{9648D2AE-9E7D-49DD-A619-BFD204C374AB}"/>
          </ac:picMkLst>
        </pc:picChg>
        <pc:picChg chg="add mod">
          <ac:chgData name="Heather Molloy" userId="1c1f416647397ac8" providerId="LiveId" clId="{985E4211-CFF3-48CF-A5F6-22B7E98F3AF4}" dt="2020-03-26T13:08:22.777" v="536" actId="26606"/>
          <ac:picMkLst>
            <pc:docMk/>
            <pc:sldMk cId="1251849660" sldId="267"/>
            <ac:picMk id="7" creationId="{61D232D8-A732-4720-8630-F04C2E09D153}"/>
          </ac:picMkLst>
        </pc:picChg>
      </pc:sldChg>
      <pc:sldChg chg="addSp delSp modSp add setBg">
        <pc:chgData name="Heather Molloy" userId="1c1f416647397ac8" providerId="LiveId" clId="{985E4211-CFF3-48CF-A5F6-22B7E98F3AF4}" dt="2020-03-26T13:43:40.231" v="549" actId="962"/>
        <pc:sldMkLst>
          <pc:docMk/>
          <pc:sldMk cId="2757955975" sldId="268"/>
        </pc:sldMkLst>
        <pc:spChg chg="del">
          <ac:chgData name="Heather Molloy" userId="1c1f416647397ac8" providerId="LiveId" clId="{985E4211-CFF3-48CF-A5F6-22B7E98F3AF4}" dt="2020-03-26T13:42:46.968" v="542" actId="478"/>
          <ac:spMkLst>
            <pc:docMk/>
            <pc:sldMk cId="2757955975" sldId="268"/>
            <ac:spMk id="2" creationId="{9DAC5B95-671D-4536-9EA1-2473592B2E91}"/>
          </ac:spMkLst>
        </pc:spChg>
        <pc:spChg chg="del">
          <ac:chgData name="Heather Molloy" userId="1c1f416647397ac8" providerId="LiveId" clId="{985E4211-CFF3-48CF-A5F6-22B7E98F3AF4}" dt="2020-03-26T13:42:50.436" v="543" actId="478"/>
          <ac:spMkLst>
            <pc:docMk/>
            <pc:sldMk cId="2757955975" sldId="268"/>
            <ac:spMk id="3" creationId="{27959DD2-D70E-420C-B518-E63736A888E2}"/>
          </ac:spMkLst>
        </pc:spChg>
        <pc:picChg chg="add">
          <ac:chgData name="Heather Molloy" userId="1c1f416647397ac8" providerId="LiveId" clId="{985E4211-CFF3-48CF-A5F6-22B7E98F3AF4}" dt="2020-03-26T13:42:44.113" v="541"/>
          <ac:picMkLst>
            <pc:docMk/>
            <pc:sldMk cId="2757955975" sldId="268"/>
            <ac:picMk id="4" creationId="{117F9B29-2C13-49C4-AE7A-5F4D214AE41B}"/>
          </ac:picMkLst>
        </pc:picChg>
        <pc:picChg chg="add mod">
          <ac:chgData name="Heather Molloy" userId="1c1f416647397ac8" providerId="LiveId" clId="{985E4211-CFF3-48CF-A5F6-22B7E98F3AF4}" dt="2020-03-26T13:43:40.231" v="549" actId="962"/>
          <ac:picMkLst>
            <pc:docMk/>
            <pc:sldMk cId="2757955975" sldId="268"/>
            <ac:picMk id="6" creationId="{51CD4682-2433-41A1-BD18-F8C817859BC4}"/>
          </ac:picMkLst>
        </pc:picChg>
      </pc:sldChg>
      <pc:sldChg chg="add del">
        <pc:chgData name="Heather Molloy" userId="1c1f416647397ac8" providerId="LiveId" clId="{985E4211-CFF3-48CF-A5F6-22B7E98F3AF4}" dt="2020-03-26T13:44:04.639" v="554" actId="47"/>
        <pc:sldMkLst>
          <pc:docMk/>
          <pc:sldMk cId="3325685508" sldId="269"/>
        </pc:sldMkLst>
      </pc:sldChg>
      <pc:sldChg chg="delSp add ord setBg delDesignElem">
        <pc:chgData name="Heather Molloy" userId="1c1f416647397ac8" providerId="LiveId" clId="{985E4211-CFF3-48CF-A5F6-22B7E98F3AF4}" dt="2020-03-26T13:44:00.653" v="553"/>
        <pc:sldMkLst>
          <pc:docMk/>
          <pc:sldMk cId="2518045048" sldId="270"/>
        </pc:sldMkLst>
        <pc:spChg chg="del">
          <ac:chgData name="Heather Molloy" userId="1c1f416647397ac8" providerId="LiveId" clId="{985E4211-CFF3-48CF-A5F6-22B7E98F3AF4}" dt="2020-03-26T13:43:52.760" v="551"/>
          <ac:spMkLst>
            <pc:docMk/>
            <pc:sldMk cId="2518045048" sldId="270"/>
            <ac:spMk id="10" creationId="{216BB327-7AA9-4EC5-815F-9D8E6BC53E34}"/>
          </ac:spMkLst>
        </pc:spChg>
      </pc:sldChg>
      <pc:sldMasterChg chg="setBg modSldLayout">
        <pc:chgData name="Heather Molloy" userId="1c1f416647397ac8" providerId="LiveId" clId="{985E4211-CFF3-48CF-A5F6-22B7E98F3AF4}" dt="2020-03-26T13:43:06.963" v="546"/>
        <pc:sldMasterMkLst>
          <pc:docMk/>
          <pc:sldMasterMk cId="3608778265" sldId="2147483648"/>
        </pc:sldMasterMkLst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777546897" sldId="2147483649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2444558733" sldId="2147483650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3739407714" sldId="2147483651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460115624" sldId="2147483652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2896800297" sldId="2147483653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3086396713" sldId="2147483654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513182662" sldId="2147483655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871527844" sldId="2147483656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3690137048" sldId="2147483657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2842071617" sldId="2147483658"/>
          </pc:sldLayoutMkLst>
        </pc:sldLayoutChg>
        <pc:sldLayoutChg chg="setBg">
          <pc:chgData name="Heather Molloy" userId="1c1f416647397ac8" providerId="LiveId" clId="{985E4211-CFF3-48CF-A5F6-22B7E98F3AF4}" dt="2020-03-26T13:43:06.963" v="546"/>
          <pc:sldLayoutMkLst>
            <pc:docMk/>
            <pc:sldMasterMk cId="3608778265" sldId="2147483648"/>
            <pc:sldLayoutMk cId="1398597669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852470-C87E-4E92-9A29-AA40C96A60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5F21E40-A63E-4E18-B103-B5FCC8E2D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B07E0B-5BE1-4412-9EF4-B22612E3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B84BB5-02BA-4975-854A-EB019935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D6F8D1-2A89-411B-A434-AD88E02EE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7754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00D16-0810-4910-A7A4-87DDBF518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CBC1BD-AE84-4630-B326-BCC4C3EA1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5E5CFA-7D74-4A18-AA82-6A8BD3E52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5F0EF8-FACB-4C71-A5AF-991265FC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1A9FEC-8CC2-4464-A9AA-87A0042A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207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0F1B617-1CED-452C-8D08-79A438464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B981BE-25EB-46C7-832F-235E7CA10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0A59ED-B6F9-4E97-9E5E-87027C1D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66133-D554-4DA3-99B0-D31FC8712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915E0F-DF9A-4782-B420-967B2251E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859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2A85F4-A334-4C58-B62F-851FC296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900000-1606-48EA-AD80-074580B44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089C14-09C8-4A5B-97AC-BE3417F26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435FB7-5F2D-42C5-A3E1-320C5B18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961CCD-90AC-4D3B-B0E7-8F5605A1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455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8DE887-6404-4092-9E82-94A0A8C3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E97211-53E2-4323-B944-E2AFA5388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97D8C3-2741-41DE-9015-B2EB0029F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C43B62-76D6-42EA-8A88-6AE44D33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E2E1C7-B6FD-459D-9264-BAD781B9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39407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CA8282-01F5-4526-99FB-B68542AD7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EE98EA-03FD-4A1D-9718-B8476F57F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0FA40FF-81AF-424D-82C5-6B8A967E0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EC2718-D0D3-4D6C-9CEC-B0B7AA64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1A230C-967E-4E5B-A32A-009429B1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8AAD9C-8A76-46E6-A724-6CE97792C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601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E1BF0F-1196-4E61-8BB5-387934F1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B241117-DEC9-40F7-85F9-F276C6A16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263ABD-4DAA-4648-9A96-19031397D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36D931-F02F-4011-9126-57253D497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366A763-EEFC-4613-89E8-EF13035F1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D15BB1-C6D2-4C55-96D2-32A416403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C442F2-BC89-4933-834F-CD5EC04FA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C6BAA58-B9F8-42BA-A151-9247E5D2A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680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E07887-478F-4984-B60E-D9E840D90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21F93AC-650D-4B54-9B18-D9D2ADC00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F6FCAD-7A2F-4FB6-99E4-2690B6D33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171F90-3CC0-4065-8E7E-309A76B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639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269DD6-F5A6-45BB-8BD9-7641C3B1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7E2124-261F-4A6C-A50F-7A7A396DF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AD8788-79BA-4DB3-A171-3F6041E3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131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A811B-C5EB-4791-9448-1313EF74A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B4C608-E5F1-4684-9F65-A3FCCD1BA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369B72-0A5F-481A-915E-E4FA7296B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83D22C6-809A-4C72-B380-037B5845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6B594A-790C-474B-9D77-050E458BF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1DDA0E-4672-4F70-BE6F-75C526BC6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152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621519-E36B-4AA7-A398-135B7DC8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4802E6E-B4D5-401B-9D64-C3C50B423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1BE0E78-33B4-4E44-B45B-58FB2900C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56E93E-80AC-4378-B373-B8D927A6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160E23-CB29-481B-93D2-F75E22352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BC1508-CB5A-4847-B133-00FC8228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9013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9F193A4-5E47-4E77-AEA8-3F260E0C8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67A47E-40CF-4B68-9A31-577B661A9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B712D9-B7FD-47E5-A1E6-03AAE11CF8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D1EC-EFAB-4F00-87E4-D9BEC4618AF0}" type="datetimeFigureOut">
              <a:rPr lang="en-GB" smtClean="0"/>
              <a:pPr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9FDE8D-6CFF-454A-AFBA-6F6FF5506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EFFC7C-8C6E-4844-BBC7-49ED86214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DC393-EF1F-4DAC-B417-9BB7CBD046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877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earthstone.gamepedia.com/Witch's_Cauldron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onster-slug-snail-cartoon-green-129772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75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CED2EDC-5968-4147-A90D-89E5431E95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5427" y="643467"/>
            <a:ext cx="3927601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0685B0-EE2E-4505-828F-FF397E93035A}"/>
              </a:ext>
            </a:extLst>
          </p:cNvPr>
          <p:cNvSpPr txBox="1"/>
          <p:nvPr/>
        </p:nvSpPr>
        <p:spPr>
          <a:xfrm>
            <a:off x="5720040" y="1294257"/>
            <a:ext cx="530145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 Interactive Drama Toolkit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Role-play Scene Supporting Slides</a:t>
            </a:r>
          </a:p>
          <a:p>
            <a:pPr algn="ctr"/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Heather Kate Molloy for Pamis</a:t>
            </a:r>
          </a:p>
          <a:p>
            <a:endParaRPr lang="en-GB" dirty="0"/>
          </a:p>
        </p:txBody>
      </p:sp>
      <p:pic>
        <p:nvPicPr>
          <p:cNvPr id="7" name="Picture 6" descr="A picture containing plate, drawing&#10;&#10;Description automatically generated">
            <a:extLst>
              <a:ext uri="{FF2B5EF4-FFF2-40B4-BE49-F238E27FC236}">
                <a16:creationId xmlns:a16="http://schemas.microsoft.com/office/drawing/2014/main" xmlns="" id="{8528D6DF-C9BB-488C-ADF9-6413183A6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1951" y="5288699"/>
            <a:ext cx="2310242" cy="92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88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een, grass, forest&#10;&#10;Description automatically generated">
            <a:extLst>
              <a:ext uri="{FF2B5EF4-FFF2-40B4-BE49-F238E27FC236}">
                <a16:creationId xmlns:a16="http://schemas.microsoft.com/office/drawing/2014/main" xmlns="" id="{6CDD5B07-6F0B-449E-9E6C-0171B62313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690" y="-4379"/>
            <a:ext cx="7556938" cy="686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635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, sitting, water, food&#10;&#10;Description automatically generated">
            <a:extLst>
              <a:ext uri="{FF2B5EF4-FFF2-40B4-BE49-F238E27FC236}">
                <a16:creationId xmlns:a16="http://schemas.microsoft.com/office/drawing/2014/main" xmlns="" id="{4ACA6274-F930-42B4-8D03-C0661632A1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23254" r="-1" b="-1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665D93-5206-43AD-A005-284BCA8FE5E5}"/>
              </a:ext>
            </a:extLst>
          </p:cNvPr>
          <p:cNvSpPr txBox="1"/>
          <p:nvPr/>
        </p:nvSpPr>
        <p:spPr>
          <a:xfrm>
            <a:off x="8326969" y="665413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hearthstone.gamepedia.com/Witch's_Cauldro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31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hisk, drawing&#10;&#10;Description automatically generated">
            <a:extLst>
              <a:ext uri="{FF2B5EF4-FFF2-40B4-BE49-F238E27FC236}">
                <a16:creationId xmlns:a16="http://schemas.microsoft.com/office/drawing/2014/main" xmlns="" id="{61D232D8-A732-4720-8630-F04C2E09D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8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een, grass, forest&#10;&#10;Description automatically generated">
            <a:extLst>
              <a:ext uri="{FF2B5EF4-FFF2-40B4-BE49-F238E27FC236}">
                <a16:creationId xmlns:a16="http://schemas.microsoft.com/office/drawing/2014/main" xmlns="" id="{117F9B29-2C13-49C4-AE7A-5F4D214AE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2690" y="-4379"/>
            <a:ext cx="7556938" cy="6862379"/>
          </a:xfrm>
          <a:prstGeom prst="rect">
            <a:avLst/>
          </a:prstGeom>
        </p:spPr>
      </p:pic>
      <p:pic>
        <p:nvPicPr>
          <p:cNvPr id="6" name="Picture 5" descr="A picture containing food, clock&#10;&#10;Description automatically generated">
            <a:extLst>
              <a:ext uri="{FF2B5EF4-FFF2-40B4-BE49-F238E27FC236}">
                <a16:creationId xmlns:a16="http://schemas.microsoft.com/office/drawing/2014/main" xmlns="" id="{51CD4682-2433-41A1-BD18-F8C817859B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2662237" y="0"/>
            <a:ext cx="686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795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running through a forest&#10;&#10;Description automatically generated">
            <a:extLst>
              <a:ext uri="{FF2B5EF4-FFF2-40B4-BE49-F238E27FC236}">
                <a16:creationId xmlns:a16="http://schemas.microsoft.com/office/drawing/2014/main" xmlns="" id="{1201ED7A-5BDA-4224-9C71-B81712767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804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ss, outdoor, water, building&#10;&#10;Description automatically generated">
            <a:extLst>
              <a:ext uri="{FF2B5EF4-FFF2-40B4-BE49-F238E27FC236}">
                <a16:creationId xmlns:a16="http://schemas.microsoft.com/office/drawing/2014/main" xmlns="" id="{C69B3905-EB04-4417-8198-724CF5D671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48" b="2325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35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7AD4C2-6012-40C2-980E-EC77B3E8F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slide is here for you to place a photograph of home or something that makes you feel at home.</a:t>
            </a:r>
          </a:p>
        </p:txBody>
      </p:sp>
    </p:spTree>
    <p:extLst>
      <p:ext uri="{BB962C8B-B14F-4D97-AF65-F5344CB8AC3E}">
        <p14:creationId xmlns:p14="http://schemas.microsoft.com/office/powerpoint/2010/main" xmlns="" val="297453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DAAB828-02C8-4111-AC14-FF5ACEDDFE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xmlns="" id="{B8775E5B-87CC-4C4E-8CCB-7DB11897A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7696" y="154912"/>
            <a:ext cx="4613043" cy="654817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32D4553-E775-4F16-9A6F-FED8D166A5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50F864A1-23CF-4954-887F-3C4458622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8D313E8C-7457-407E-BDA5-EACA44D382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84721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ving room filled with furniture and a fire place&#10;&#10;Description automatically generated">
            <a:extLst>
              <a:ext uri="{FF2B5EF4-FFF2-40B4-BE49-F238E27FC236}">
                <a16:creationId xmlns:a16="http://schemas.microsoft.com/office/drawing/2014/main" xmlns="" id="{629E7435-1899-4372-B2DD-7874F74C65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385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4A97CD-3BEF-4B5A-A03C-6B522A5C71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777" y="0"/>
            <a:ext cx="8697696" cy="692518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38AC04B-6FCA-4DED-BE10-808B11645AEC}"/>
              </a:ext>
            </a:extLst>
          </p:cNvPr>
          <p:cNvSpPr/>
          <p:nvPr/>
        </p:nvSpPr>
        <p:spPr>
          <a:xfrm rot="21316498">
            <a:off x="3250990" y="662196"/>
            <a:ext cx="241609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Freezing </a:t>
            </a:r>
          </a:p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Spell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5DF4E19-05A8-4443-B1B9-D5CC5C72BE6D}"/>
              </a:ext>
            </a:extLst>
          </p:cNvPr>
          <p:cNvSpPr txBox="1"/>
          <p:nvPr/>
        </p:nvSpPr>
        <p:spPr>
          <a:xfrm rot="21312888">
            <a:off x="3339548" y="2508408"/>
            <a:ext cx="2388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 POINT</a:t>
            </a:r>
            <a:r>
              <a:rPr lang="en-GB" sz="2400" dirty="0"/>
              <a:t> your wand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2. SHAKE IT </a:t>
            </a:r>
            <a:r>
              <a:rPr lang="en-GB" sz="2400" dirty="0"/>
              <a:t>3 times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9979AB-A562-4652-8E09-9D1AAF69913F}"/>
              </a:ext>
            </a:extLst>
          </p:cNvPr>
          <p:cNvSpPr txBox="1"/>
          <p:nvPr/>
        </p:nvSpPr>
        <p:spPr>
          <a:xfrm rot="405131">
            <a:off x="6525683" y="1425761"/>
            <a:ext cx="2388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 SHOUT </a:t>
            </a:r>
            <a:r>
              <a:rPr lang="en-GB" sz="2400" dirty="0"/>
              <a:t>the magic words </a:t>
            </a:r>
          </a:p>
          <a:p>
            <a:r>
              <a:rPr lang="en-GB" sz="2400" dirty="0"/>
              <a:t>‘EASY FREEZY ‘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4BDCFD-C00A-4065-86E4-047D3F2A2D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6960" b="89744" l="6294" r="88811">
                        <a14:foregroundMark x1="46154" y1="7326" x2="46154" y2="7326"/>
                        <a14:foregroundMark x1="6294" y1="29670" x2="6294" y2="29670"/>
                        <a14:foregroundMark x1="76224" y1="82051" x2="76224" y2="82051"/>
                        <a14:foregroundMark x1="32168" y1="88278" x2="32168" y2="88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5517">
            <a:off x="7283126" y="2974914"/>
            <a:ext cx="1128221" cy="215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643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4A97CD-3BEF-4B5A-A03C-6B522A5C71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777" y="0"/>
            <a:ext cx="8697696" cy="6925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6F37E8-A2B9-4D55-9269-B225C77FC510}"/>
              </a:ext>
            </a:extLst>
          </p:cNvPr>
          <p:cNvSpPr/>
          <p:nvPr/>
        </p:nvSpPr>
        <p:spPr>
          <a:xfrm rot="21316498">
            <a:off x="2896829" y="820056"/>
            <a:ext cx="28704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Turn into a Frog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326BBB-1A31-48F9-9BDD-CD4CA92F900A}"/>
              </a:ext>
            </a:extLst>
          </p:cNvPr>
          <p:cNvSpPr txBox="1"/>
          <p:nvPr/>
        </p:nvSpPr>
        <p:spPr>
          <a:xfrm rot="21312888">
            <a:off x="3339548" y="2693074"/>
            <a:ext cx="2388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 POINT</a:t>
            </a:r>
            <a:r>
              <a:rPr lang="en-GB" sz="2400" dirty="0"/>
              <a:t> your wand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2. TAP IT </a:t>
            </a:r>
            <a:r>
              <a:rPr lang="en-GB" sz="2400" dirty="0"/>
              <a:t>3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4A9E34E-6602-4EB2-8C4B-5AF3B6C9BA16}"/>
              </a:ext>
            </a:extLst>
          </p:cNvPr>
          <p:cNvSpPr txBox="1"/>
          <p:nvPr/>
        </p:nvSpPr>
        <p:spPr>
          <a:xfrm rot="178131">
            <a:off x="6525683" y="1056430"/>
            <a:ext cx="23880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 SHOUT </a:t>
            </a:r>
            <a:r>
              <a:rPr lang="en-GB" sz="2400" dirty="0"/>
              <a:t>the magic words </a:t>
            </a:r>
          </a:p>
          <a:p>
            <a:r>
              <a:rPr lang="en-GB" sz="2400" dirty="0"/>
              <a:t>‘OGGY </a:t>
            </a:r>
            <a:r>
              <a:rPr lang="en-GB" sz="2400" dirty="0" err="1"/>
              <a:t>OGGY</a:t>
            </a:r>
            <a:r>
              <a:rPr lang="en-GB" sz="2400" dirty="0"/>
              <a:t> FROGGY, OI, OI, OI’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5AD796E-3675-4C58-B516-E1A8E7B69C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44715" y1="52113" x2="44715" y2="52113"/>
                        <a14:foregroundMark x1="57724" y1="51174" x2="57724" y2="511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4394" y="2961747"/>
            <a:ext cx="23431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913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4A97CD-3BEF-4B5A-A03C-6B522A5C71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7152" y="0"/>
            <a:ext cx="8697696" cy="69251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F2A0C98-D52B-4098-9516-3B8D299A7049}"/>
              </a:ext>
            </a:extLst>
          </p:cNvPr>
          <p:cNvSpPr/>
          <p:nvPr/>
        </p:nvSpPr>
        <p:spPr>
          <a:xfrm rot="21316498">
            <a:off x="2896829" y="820056"/>
            <a:ext cx="287041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Dancing Spell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71798D-33EC-4AF9-B203-5D13D08D12EF}"/>
              </a:ext>
            </a:extLst>
          </p:cNvPr>
          <p:cNvSpPr txBox="1"/>
          <p:nvPr/>
        </p:nvSpPr>
        <p:spPr>
          <a:xfrm rot="21312888">
            <a:off x="3339548" y="2508408"/>
            <a:ext cx="2388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1. POINT</a:t>
            </a:r>
            <a:r>
              <a:rPr lang="en-GB" sz="2400" dirty="0"/>
              <a:t> your wand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b="1" dirty="0"/>
              <a:t>2. WIGGLE IT </a:t>
            </a:r>
            <a:r>
              <a:rPr lang="en-GB" sz="2400" dirty="0"/>
              <a:t>3 times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C11C4D-FB2A-465E-B7E8-6D0D87B94A89}"/>
              </a:ext>
            </a:extLst>
          </p:cNvPr>
          <p:cNvSpPr txBox="1"/>
          <p:nvPr/>
        </p:nvSpPr>
        <p:spPr>
          <a:xfrm rot="178131">
            <a:off x="6525683" y="871764"/>
            <a:ext cx="2388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3. SING </a:t>
            </a:r>
            <a:r>
              <a:rPr lang="en-GB" sz="2400" dirty="0"/>
              <a:t>the magic words </a:t>
            </a:r>
          </a:p>
          <a:p>
            <a:r>
              <a:rPr lang="en-GB" sz="2400" dirty="0"/>
              <a:t>‘IF YOU’RE HAPPY AND YOU KNOW IT, DANCE AROUND’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B7C7AAD-2C1F-41CB-A0C3-B7C0EF133D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0000" b="90000" l="10000" r="90000">
                        <a14:foregroundMark x1="21429" y1="46586" x2="21429" y2="46586"/>
                        <a14:foregroundMark x1="27311" y1="35743" x2="27311" y2="357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36477">
            <a:off x="6689379" y="3240260"/>
            <a:ext cx="1551477" cy="162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9347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running through a forest&#10;&#10;Description automatically generated">
            <a:extLst>
              <a:ext uri="{FF2B5EF4-FFF2-40B4-BE49-F238E27FC236}">
                <a16:creationId xmlns:a16="http://schemas.microsoft.com/office/drawing/2014/main" xmlns="" id="{1201ED7A-5BDA-4224-9C71-B81712767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16BB327-7AA9-4EC5-815F-9D8E6BC53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261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Custom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Molloy</dc:creator>
  <cp:lastModifiedBy>Chris and Gareth</cp:lastModifiedBy>
  <cp:revision>1</cp:revision>
  <dcterms:created xsi:type="dcterms:W3CDTF">2020-03-26T13:08:22Z</dcterms:created>
  <dcterms:modified xsi:type="dcterms:W3CDTF">2020-05-19T09:15:55Z</dcterms:modified>
</cp:coreProperties>
</file>